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4" r:id="rId7"/>
    <p:sldId id="265" r:id="rId8"/>
    <p:sldId id="607" r:id="rId9"/>
    <p:sldId id="610" r:id="rId10"/>
    <p:sldId id="608" r:id="rId11"/>
    <p:sldId id="609" r:id="rId12"/>
    <p:sldId id="627" r:id="rId13"/>
    <p:sldId id="612" r:id="rId14"/>
    <p:sldId id="621" r:id="rId15"/>
    <p:sldId id="614" r:id="rId16"/>
    <p:sldId id="615" r:id="rId17"/>
    <p:sldId id="622" r:id="rId18"/>
    <p:sldId id="618" r:id="rId19"/>
    <p:sldId id="616" r:id="rId20"/>
    <p:sldId id="619" r:id="rId21"/>
    <p:sldId id="626" r:id="rId22"/>
    <p:sldId id="620" r:id="rId23"/>
    <p:sldId id="623" r:id="rId24"/>
    <p:sldId id="624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zova82@gmail.com" initials="r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48"/>
    <a:srgbClr val="FAF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Помірний стиль 2 –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5000" autoAdjust="0"/>
    <p:restoredTop sz="94660"/>
  </p:normalViewPr>
  <p:slideViewPr>
    <p:cSldViewPr snapToGrid="0">
      <p:cViewPr varScale="1">
        <p:scale>
          <a:sx n="58" d="100"/>
          <a:sy n="58" d="100"/>
        </p:scale>
        <p:origin x="-93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5-14T14:52:53.427" idx="1">
    <p:pos x="6215" y="1686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5-14T14:52:53.427" idx="2">
    <p:pos x="6215" y="1686"/>
    <p:text/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5-14T14:52:53.427" idx="1">
    <p:pos x="6215" y="1686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5.svg"/><Relationship Id="rId1" Type="http://schemas.openxmlformats.org/officeDocument/2006/relationships/image" Target="../media/image36.png"/><Relationship Id="rId6" Type="http://schemas.openxmlformats.org/officeDocument/2006/relationships/image" Target="../media/image39.svg"/><Relationship Id="rId5" Type="http://schemas.openxmlformats.org/officeDocument/2006/relationships/image" Target="../media/image38.png"/><Relationship Id="rId4" Type="http://schemas.openxmlformats.org/officeDocument/2006/relationships/image" Target="../media/image37.sv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5.svg"/><Relationship Id="rId1" Type="http://schemas.openxmlformats.org/officeDocument/2006/relationships/image" Target="../media/image36.png"/><Relationship Id="rId6" Type="http://schemas.openxmlformats.org/officeDocument/2006/relationships/image" Target="../media/image39.svg"/><Relationship Id="rId5" Type="http://schemas.openxmlformats.org/officeDocument/2006/relationships/image" Target="../media/image38.png"/><Relationship Id="rId4" Type="http://schemas.openxmlformats.org/officeDocument/2006/relationships/image" Target="../media/image3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E93003-B3DB-46BA-8DCE-5EFE0EF625DF}" type="doc">
      <dgm:prSet loTypeId="urn:microsoft.com/office/officeart/2008/layout/VerticalCurvedList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uk-UA"/>
        </a:p>
      </dgm:t>
    </dgm:pt>
    <dgm:pt modelId="{9DEDAF94-5053-47E3-A4E1-F98D8F4ACD07}">
      <dgm:prSet phldrT="[Текст]" custT="1"/>
      <dgm:spPr/>
      <dgm:t>
        <a:bodyPr/>
        <a:lstStyle/>
        <a:p>
          <a:pPr algn="ctr"/>
          <a:r>
            <a:rPr lang="uk-UA" sz="3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Класів: </a:t>
          </a:r>
          <a:r>
            <a:rPr lang="uk-UA" sz="32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13              </a:t>
          </a:r>
          <a:r>
            <a:rPr lang="uk-UA" sz="3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Учнів: </a:t>
          </a:r>
          <a:r>
            <a:rPr lang="uk-UA" sz="32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459</a:t>
          </a:r>
          <a:endParaRPr lang="uk-UA" sz="3200" b="1" i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algn="ctr"/>
          <a:r>
            <a:rPr lang="uk-UA" sz="32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35,3 </a:t>
          </a:r>
          <a:r>
            <a:rPr lang="uk-UA" sz="3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%</a:t>
          </a:r>
        </a:p>
      </dgm:t>
    </dgm:pt>
    <dgm:pt modelId="{E5949AD4-C1BD-4996-8F51-009E52130B0A}" type="parTrans" cxnId="{4143EAA2-F5D5-4F5E-BC41-CEDF7855DE93}">
      <dgm:prSet/>
      <dgm:spPr/>
      <dgm:t>
        <a:bodyPr/>
        <a:lstStyle/>
        <a:p>
          <a:endParaRPr lang="uk-UA"/>
        </a:p>
      </dgm:t>
    </dgm:pt>
    <dgm:pt modelId="{5D82B18D-5046-4D6F-AEB7-F7914A833CEA}" type="sibTrans" cxnId="{4143EAA2-F5D5-4F5E-BC41-CEDF7855DE93}">
      <dgm:prSet/>
      <dgm:spPr/>
      <dgm:t>
        <a:bodyPr/>
        <a:lstStyle/>
        <a:p>
          <a:endParaRPr lang="uk-UA"/>
        </a:p>
      </dgm:t>
    </dgm:pt>
    <dgm:pt modelId="{0CB4AB6A-AE46-466B-AA6C-14E75F214AF2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uk-UA" sz="3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Класів: </a:t>
          </a:r>
          <a:r>
            <a:rPr lang="uk-UA" sz="32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17                 </a:t>
          </a:r>
          <a:r>
            <a:rPr lang="uk-UA" sz="3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Учнів: </a:t>
          </a:r>
          <a:r>
            <a:rPr lang="uk-UA" sz="32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502</a:t>
          </a:r>
          <a:endParaRPr lang="uk-UA" sz="3200" b="1" i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algn="ctr"/>
          <a:r>
            <a:rPr lang="uk-UA" sz="32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33,8 % </a:t>
          </a:r>
          <a:endParaRPr lang="uk-UA" sz="3200" b="1" i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B32759C-65E4-4B94-8CAE-9D4589A6F2D7}" type="parTrans" cxnId="{73449428-179C-4EC1-9281-D5B9A2C5B066}">
      <dgm:prSet/>
      <dgm:spPr/>
      <dgm:t>
        <a:bodyPr/>
        <a:lstStyle/>
        <a:p>
          <a:endParaRPr lang="uk-UA"/>
        </a:p>
      </dgm:t>
    </dgm:pt>
    <dgm:pt modelId="{ECABCA20-3427-4E3A-8359-32552D5D34E2}" type="sibTrans" cxnId="{73449428-179C-4EC1-9281-D5B9A2C5B066}">
      <dgm:prSet/>
      <dgm:spPr/>
      <dgm:t>
        <a:bodyPr/>
        <a:lstStyle/>
        <a:p>
          <a:endParaRPr lang="uk-UA"/>
        </a:p>
      </dgm:t>
    </dgm:pt>
    <dgm:pt modelId="{D349E8D2-69ED-4FD3-9D61-01EFEC9DDAEF}">
      <dgm:prSet phldrT="[Текст]" custT="1"/>
      <dgm:spPr/>
      <dgm:t>
        <a:bodyPr/>
        <a:lstStyle/>
        <a:p>
          <a:pPr algn="ctr"/>
          <a:r>
            <a:rPr lang="uk-UA" sz="3200" b="1" i="1" dirty="0">
              <a:solidFill>
                <a:schemeClr val="bg1"/>
              </a:solidFill>
            </a:rPr>
            <a:t>Класів: 10        Учнів: </a:t>
          </a:r>
          <a:r>
            <a:rPr lang="uk-UA" sz="3200" b="1" i="1" dirty="0" smtClean="0">
              <a:solidFill>
                <a:schemeClr val="bg1"/>
              </a:solidFill>
            </a:rPr>
            <a:t>266</a:t>
          </a:r>
          <a:endParaRPr lang="uk-UA" sz="3200" b="1" i="1" dirty="0">
            <a:solidFill>
              <a:schemeClr val="bg1"/>
            </a:solidFill>
          </a:endParaRPr>
        </a:p>
        <a:p>
          <a:pPr algn="ctr"/>
          <a:r>
            <a:rPr lang="uk-UA" sz="3600" b="1" i="1" dirty="0" smtClean="0">
              <a:solidFill>
                <a:schemeClr val="bg1"/>
              </a:solidFill>
            </a:rPr>
            <a:t>26,6 </a:t>
          </a:r>
          <a:r>
            <a:rPr lang="uk-UA" sz="3600" b="1" i="1" dirty="0">
              <a:solidFill>
                <a:schemeClr val="bg1"/>
              </a:solidFill>
            </a:rPr>
            <a:t>%</a:t>
          </a:r>
        </a:p>
      </dgm:t>
    </dgm:pt>
    <dgm:pt modelId="{F3470B12-B268-4D83-BA99-341F6F796686}" type="sibTrans" cxnId="{16C019F2-4D86-4DB4-809E-DD1765DE9D38}">
      <dgm:prSet/>
      <dgm:spPr/>
      <dgm:t>
        <a:bodyPr/>
        <a:lstStyle/>
        <a:p>
          <a:endParaRPr lang="uk-UA"/>
        </a:p>
      </dgm:t>
    </dgm:pt>
    <dgm:pt modelId="{61F73056-B312-41B9-AC61-7F2C0DEB5C1C}" type="parTrans" cxnId="{16C019F2-4D86-4DB4-809E-DD1765DE9D38}">
      <dgm:prSet/>
      <dgm:spPr/>
      <dgm:t>
        <a:bodyPr/>
        <a:lstStyle/>
        <a:p>
          <a:endParaRPr lang="uk-UA"/>
        </a:p>
      </dgm:t>
    </dgm:pt>
    <dgm:pt modelId="{5C88885C-6B94-46E2-9672-7CE031D27C5D}" type="pres">
      <dgm:prSet presAssocID="{05E93003-B3DB-46BA-8DCE-5EFE0EF625DF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uk-UA"/>
        </a:p>
      </dgm:t>
    </dgm:pt>
    <dgm:pt modelId="{30C41D8F-54A0-4405-A214-5B74AF771825}" type="pres">
      <dgm:prSet presAssocID="{05E93003-B3DB-46BA-8DCE-5EFE0EF625DF}" presName="Name1" presStyleCnt="0"/>
      <dgm:spPr/>
    </dgm:pt>
    <dgm:pt modelId="{3D192422-C7D5-467E-95E7-C5E2AB9D82A2}" type="pres">
      <dgm:prSet presAssocID="{05E93003-B3DB-46BA-8DCE-5EFE0EF625DF}" presName="cycle" presStyleCnt="0"/>
      <dgm:spPr/>
    </dgm:pt>
    <dgm:pt modelId="{D8709CCA-DBC5-43BC-945A-EBF9C8680979}" type="pres">
      <dgm:prSet presAssocID="{05E93003-B3DB-46BA-8DCE-5EFE0EF625DF}" presName="srcNode" presStyleLbl="node1" presStyleIdx="0" presStyleCnt="3"/>
      <dgm:spPr/>
    </dgm:pt>
    <dgm:pt modelId="{4382D7E8-57B2-420E-9E85-DCE223DAF4AC}" type="pres">
      <dgm:prSet presAssocID="{05E93003-B3DB-46BA-8DCE-5EFE0EF625DF}" presName="conn" presStyleLbl="parChTrans1D2" presStyleIdx="0" presStyleCnt="1"/>
      <dgm:spPr/>
      <dgm:t>
        <a:bodyPr/>
        <a:lstStyle/>
        <a:p>
          <a:endParaRPr lang="uk-UA"/>
        </a:p>
      </dgm:t>
    </dgm:pt>
    <dgm:pt modelId="{CB8DE84E-7A23-4379-A67E-B0606BEC1617}" type="pres">
      <dgm:prSet presAssocID="{05E93003-B3DB-46BA-8DCE-5EFE0EF625DF}" presName="extraNode" presStyleLbl="node1" presStyleIdx="0" presStyleCnt="3"/>
      <dgm:spPr/>
    </dgm:pt>
    <dgm:pt modelId="{809E25E7-09F4-42BF-A444-97DB2612FA84}" type="pres">
      <dgm:prSet presAssocID="{05E93003-B3DB-46BA-8DCE-5EFE0EF625DF}" presName="dstNode" presStyleLbl="node1" presStyleIdx="0" presStyleCnt="3"/>
      <dgm:spPr/>
    </dgm:pt>
    <dgm:pt modelId="{4706F583-1648-4E96-826E-3F3276264C22}" type="pres">
      <dgm:prSet presAssocID="{D349E8D2-69ED-4FD3-9D61-01EFEC9DDAEF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4D38AD8-E79D-45EB-965E-50478BB45DA5}" type="pres">
      <dgm:prSet presAssocID="{D349E8D2-69ED-4FD3-9D61-01EFEC9DDAEF}" presName="accent_1" presStyleCnt="0"/>
      <dgm:spPr/>
    </dgm:pt>
    <dgm:pt modelId="{595B20E6-C8C3-4D32-AABD-8FEAF47F5F3D}" type="pres">
      <dgm:prSet presAssocID="{D349E8D2-69ED-4FD3-9D61-01EFEC9DDAEF}" presName="accentRepeatNode" presStyleLbl="solidFgAcc1" presStyleIdx="0" presStyleCnt="3"/>
      <dgm:spPr/>
    </dgm:pt>
    <dgm:pt modelId="{FA8C601E-67AC-4A5B-80FD-18245E9A17A0}" type="pres">
      <dgm:prSet presAssocID="{9DEDAF94-5053-47E3-A4E1-F98D8F4ACD07}" presName="text_2" presStyleLbl="node1" presStyleIdx="1" presStyleCnt="3" custLinFactNeighborX="769" custLinFactNeighborY="1084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027FDF8-A878-437D-9C0A-AF194457566B}" type="pres">
      <dgm:prSet presAssocID="{9DEDAF94-5053-47E3-A4E1-F98D8F4ACD07}" presName="accent_2" presStyleCnt="0"/>
      <dgm:spPr/>
    </dgm:pt>
    <dgm:pt modelId="{0A9210A5-50D6-4798-B6F5-B13565626E1B}" type="pres">
      <dgm:prSet presAssocID="{9DEDAF94-5053-47E3-A4E1-F98D8F4ACD07}" presName="accentRepeatNode" presStyleLbl="solidFgAcc1" presStyleIdx="1" presStyleCnt="3"/>
      <dgm:spPr/>
    </dgm:pt>
    <dgm:pt modelId="{8539493A-EC82-4B02-B5B1-2E955E2883E8}" type="pres">
      <dgm:prSet presAssocID="{0CB4AB6A-AE46-466B-AA6C-14E75F214AF2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12A83D8-FF56-4EE6-80E3-83CA5751F19A}" type="pres">
      <dgm:prSet presAssocID="{0CB4AB6A-AE46-466B-AA6C-14E75F214AF2}" presName="accent_3" presStyleCnt="0"/>
      <dgm:spPr/>
    </dgm:pt>
    <dgm:pt modelId="{15F0A2D5-BE8D-4DCF-A52C-8B55857543FF}" type="pres">
      <dgm:prSet presAssocID="{0CB4AB6A-AE46-466B-AA6C-14E75F214AF2}" presName="accentRepeatNode" presStyleLbl="solidFgAcc1" presStyleIdx="2" presStyleCnt="3"/>
      <dgm:spPr/>
    </dgm:pt>
  </dgm:ptLst>
  <dgm:cxnLst>
    <dgm:cxn modelId="{4143EAA2-F5D5-4F5E-BC41-CEDF7855DE93}" srcId="{05E93003-B3DB-46BA-8DCE-5EFE0EF625DF}" destId="{9DEDAF94-5053-47E3-A4E1-F98D8F4ACD07}" srcOrd="1" destOrd="0" parTransId="{E5949AD4-C1BD-4996-8F51-009E52130B0A}" sibTransId="{5D82B18D-5046-4D6F-AEB7-F7914A833CEA}"/>
    <dgm:cxn modelId="{71EFEDD1-9CAC-46CA-BFE6-FEF6CFE9149F}" type="presOf" srcId="{D349E8D2-69ED-4FD3-9D61-01EFEC9DDAEF}" destId="{4706F583-1648-4E96-826E-3F3276264C22}" srcOrd="0" destOrd="0" presId="urn:microsoft.com/office/officeart/2008/layout/VerticalCurvedList"/>
    <dgm:cxn modelId="{595813B9-6F23-4780-B1BB-FD6F13FC04BC}" type="presOf" srcId="{0CB4AB6A-AE46-466B-AA6C-14E75F214AF2}" destId="{8539493A-EC82-4B02-B5B1-2E955E2883E8}" srcOrd="0" destOrd="0" presId="urn:microsoft.com/office/officeart/2008/layout/VerticalCurvedList"/>
    <dgm:cxn modelId="{16C019F2-4D86-4DB4-809E-DD1765DE9D38}" srcId="{05E93003-B3DB-46BA-8DCE-5EFE0EF625DF}" destId="{D349E8D2-69ED-4FD3-9D61-01EFEC9DDAEF}" srcOrd="0" destOrd="0" parTransId="{61F73056-B312-41B9-AC61-7F2C0DEB5C1C}" sibTransId="{F3470B12-B268-4D83-BA99-341F6F796686}"/>
    <dgm:cxn modelId="{B2F25D09-2153-4B88-A75E-665D765CDB8C}" type="presOf" srcId="{9DEDAF94-5053-47E3-A4E1-F98D8F4ACD07}" destId="{FA8C601E-67AC-4A5B-80FD-18245E9A17A0}" srcOrd="0" destOrd="0" presId="urn:microsoft.com/office/officeart/2008/layout/VerticalCurvedList"/>
    <dgm:cxn modelId="{ABF0647A-0339-41E7-AC81-B75384E8F1AC}" type="presOf" srcId="{F3470B12-B268-4D83-BA99-341F6F796686}" destId="{4382D7E8-57B2-420E-9E85-DCE223DAF4AC}" srcOrd="0" destOrd="0" presId="urn:microsoft.com/office/officeart/2008/layout/VerticalCurvedList"/>
    <dgm:cxn modelId="{E32855BB-1750-48E4-A3C2-9CCD6D7DDF68}" type="presOf" srcId="{05E93003-B3DB-46BA-8DCE-5EFE0EF625DF}" destId="{5C88885C-6B94-46E2-9672-7CE031D27C5D}" srcOrd="0" destOrd="0" presId="urn:microsoft.com/office/officeart/2008/layout/VerticalCurvedList"/>
    <dgm:cxn modelId="{73449428-179C-4EC1-9281-D5B9A2C5B066}" srcId="{05E93003-B3DB-46BA-8DCE-5EFE0EF625DF}" destId="{0CB4AB6A-AE46-466B-AA6C-14E75F214AF2}" srcOrd="2" destOrd="0" parTransId="{8B32759C-65E4-4B94-8CAE-9D4589A6F2D7}" sibTransId="{ECABCA20-3427-4E3A-8359-32552D5D34E2}"/>
    <dgm:cxn modelId="{B14484DD-9C95-4C8A-B514-04671C3AE50D}" type="presParOf" srcId="{5C88885C-6B94-46E2-9672-7CE031D27C5D}" destId="{30C41D8F-54A0-4405-A214-5B74AF771825}" srcOrd="0" destOrd="0" presId="urn:microsoft.com/office/officeart/2008/layout/VerticalCurvedList"/>
    <dgm:cxn modelId="{76F5B5B1-15DF-4E96-94FE-1E17742D1AB2}" type="presParOf" srcId="{30C41D8F-54A0-4405-A214-5B74AF771825}" destId="{3D192422-C7D5-467E-95E7-C5E2AB9D82A2}" srcOrd="0" destOrd="0" presId="urn:microsoft.com/office/officeart/2008/layout/VerticalCurvedList"/>
    <dgm:cxn modelId="{C3BE88A7-8EB2-4087-BDDB-210A2FFE981F}" type="presParOf" srcId="{3D192422-C7D5-467E-95E7-C5E2AB9D82A2}" destId="{D8709CCA-DBC5-43BC-945A-EBF9C8680979}" srcOrd="0" destOrd="0" presId="urn:microsoft.com/office/officeart/2008/layout/VerticalCurvedList"/>
    <dgm:cxn modelId="{9548C945-7EFA-48C8-A77D-95D11F19FF05}" type="presParOf" srcId="{3D192422-C7D5-467E-95E7-C5E2AB9D82A2}" destId="{4382D7E8-57B2-420E-9E85-DCE223DAF4AC}" srcOrd="1" destOrd="0" presId="urn:microsoft.com/office/officeart/2008/layout/VerticalCurvedList"/>
    <dgm:cxn modelId="{DA9F6747-9A90-4686-A75B-4A4AA49C55C0}" type="presParOf" srcId="{3D192422-C7D5-467E-95E7-C5E2AB9D82A2}" destId="{CB8DE84E-7A23-4379-A67E-B0606BEC1617}" srcOrd="2" destOrd="0" presId="urn:microsoft.com/office/officeart/2008/layout/VerticalCurvedList"/>
    <dgm:cxn modelId="{AC9418D0-939F-42EA-A47D-B6DFB7A75BB3}" type="presParOf" srcId="{3D192422-C7D5-467E-95E7-C5E2AB9D82A2}" destId="{809E25E7-09F4-42BF-A444-97DB2612FA84}" srcOrd="3" destOrd="0" presId="urn:microsoft.com/office/officeart/2008/layout/VerticalCurvedList"/>
    <dgm:cxn modelId="{87C8A80D-B597-46AB-A506-013C0DB5E911}" type="presParOf" srcId="{30C41D8F-54A0-4405-A214-5B74AF771825}" destId="{4706F583-1648-4E96-826E-3F3276264C22}" srcOrd="1" destOrd="0" presId="urn:microsoft.com/office/officeart/2008/layout/VerticalCurvedList"/>
    <dgm:cxn modelId="{E5C40EB1-7D36-4077-B543-11CB63FA5DCF}" type="presParOf" srcId="{30C41D8F-54A0-4405-A214-5B74AF771825}" destId="{14D38AD8-E79D-45EB-965E-50478BB45DA5}" srcOrd="2" destOrd="0" presId="urn:microsoft.com/office/officeart/2008/layout/VerticalCurvedList"/>
    <dgm:cxn modelId="{53576B6C-2770-48E0-B24D-3D1EC5FB1500}" type="presParOf" srcId="{14D38AD8-E79D-45EB-965E-50478BB45DA5}" destId="{595B20E6-C8C3-4D32-AABD-8FEAF47F5F3D}" srcOrd="0" destOrd="0" presId="urn:microsoft.com/office/officeart/2008/layout/VerticalCurvedList"/>
    <dgm:cxn modelId="{F3C278A1-46AA-48DD-9A2C-7A7B2D009FDF}" type="presParOf" srcId="{30C41D8F-54A0-4405-A214-5B74AF771825}" destId="{FA8C601E-67AC-4A5B-80FD-18245E9A17A0}" srcOrd="3" destOrd="0" presId="urn:microsoft.com/office/officeart/2008/layout/VerticalCurvedList"/>
    <dgm:cxn modelId="{68E87707-8EF9-47AD-8466-12B29B360D1C}" type="presParOf" srcId="{30C41D8F-54A0-4405-A214-5B74AF771825}" destId="{9027FDF8-A878-437D-9C0A-AF194457566B}" srcOrd="4" destOrd="0" presId="urn:microsoft.com/office/officeart/2008/layout/VerticalCurvedList"/>
    <dgm:cxn modelId="{CD9FD9AD-A76A-47A8-9F81-C89B013A5004}" type="presParOf" srcId="{9027FDF8-A878-437D-9C0A-AF194457566B}" destId="{0A9210A5-50D6-4798-B6F5-B13565626E1B}" srcOrd="0" destOrd="0" presId="urn:microsoft.com/office/officeart/2008/layout/VerticalCurvedList"/>
    <dgm:cxn modelId="{D43E0BE2-1751-4D3D-85EF-CA7172925B75}" type="presParOf" srcId="{30C41D8F-54A0-4405-A214-5B74AF771825}" destId="{8539493A-EC82-4B02-B5B1-2E955E2883E8}" srcOrd="5" destOrd="0" presId="urn:microsoft.com/office/officeart/2008/layout/VerticalCurvedList"/>
    <dgm:cxn modelId="{9EAA246A-230B-4380-8797-3124DFD400F1}" type="presParOf" srcId="{30C41D8F-54A0-4405-A214-5B74AF771825}" destId="{712A83D8-FF56-4EE6-80E3-83CA5751F19A}" srcOrd="6" destOrd="0" presId="urn:microsoft.com/office/officeart/2008/layout/VerticalCurvedList"/>
    <dgm:cxn modelId="{F351816E-421D-4735-A1DD-8DD938E6DCCD}" type="presParOf" srcId="{712A83D8-FF56-4EE6-80E3-83CA5751F19A}" destId="{15F0A2D5-BE8D-4DCF-A52C-8B55857543F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AFECE96-EC9F-4816-BA1F-3B8354F70B95}" type="doc">
      <dgm:prSet loTypeId="urn:microsoft.com/office/officeart/2005/8/layout/radial1" loCatId="relationship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ADF8ADAA-3A19-4ACB-A5C9-5B528627131C}">
      <dgm:prSet phldrT="[Текст]" custT="1"/>
      <dgm:spPr/>
      <dgm:t>
        <a:bodyPr/>
        <a:lstStyle/>
        <a:p>
          <a:r>
            <a:rPr lang="uk-UA" sz="1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ДИРЕКТОР </a:t>
          </a:r>
        </a:p>
      </dgm:t>
    </dgm:pt>
    <dgm:pt modelId="{F8E3E2D8-D129-47D9-9668-32D46A88104C}" type="parTrans" cxnId="{D6285B27-F904-4C3F-875D-6F08DA78E022}">
      <dgm:prSet/>
      <dgm:spPr/>
      <dgm:t>
        <a:bodyPr/>
        <a:lstStyle/>
        <a:p>
          <a:endParaRPr lang="uk-UA" sz="2000" b="1" i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AEFE304-C128-4B2F-A89A-15212EF7A5A4}" type="sibTrans" cxnId="{D6285B27-F904-4C3F-875D-6F08DA78E022}">
      <dgm:prSet/>
      <dgm:spPr/>
      <dgm:t>
        <a:bodyPr/>
        <a:lstStyle/>
        <a:p>
          <a:endParaRPr lang="uk-UA" sz="2000" b="1" i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19E2F88-45E9-46C6-B732-7E6C06F83BD7}">
      <dgm:prSet phldrT="[Текст]" custT="1"/>
      <dgm:spPr/>
      <dgm:t>
        <a:bodyPr/>
        <a:lstStyle/>
        <a:p>
          <a:r>
            <a:rPr lang="uk-UA" sz="1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 Заступника </a:t>
          </a:r>
        </a:p>
        <a:p>
          <a:r>
            <a:rPr lang="uk-UA" sz="1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директора </a:t>
          </a:r>
        </a:p>
        <a:p>
          <a:endParaRPr lang="uk-UA" sz="1400" b="1" i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7033C14-9A7A-416F-9628-B8C5F4DC8931}" type="parTrans" cxnId="{AAD314F4-D946-4A5A-A7BC-B4DC5E40E072}">
      <dgm:prSet custT="1"/>
      <dgm:spPr/>
      <dgm:t>
        <a:bodyPr/>
        <a:lstStyle/>
        <a:p>
          <a:endParaRPr lang="uk-UA" sz="600" b="1" i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B9A15BE-A5D7-4407-BFFC-C29D087537C4}" type="sibTrans" cxnId="{AAD314F4-D946-4A5A-A7BC-B4DC5E40E072}">
      <dgm:prSet/>
      <dgm:spPr/>
      <dgm:t>
        <a:bodyPr/>
        <a:lstStyle/>
        <a:p>
          <a:endParaRPr lang="uk-UA" sz="2000" b="1" i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B787F17-27F9-4C93-81B9-24DF72526740}">
      <dgm:prSet phldrT="[Текст]" custT="1"/>
      <dgm:spPr/>
      <dgm:t>
        <a:bodyPr/>
        <a:lstStyle/>
        <a:p>
          <a:r>
            <a:rPr lang="uk-UA" sz="1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Педагог – організатор </a:t>
          </a:r>
        </a:p>
      </dgm:t>
    </dgm:pt>
    <dgm:pt modelId="{C4F7478D-2418-4AF1-928F-38B907246275}" type="parTrans" cxnId="{ACBE9EE0-0D09-440F-8BFF-DC2F9CF55796}">
      <dgm:prSet custT="1"/>
      <dgm:spPr/>
      <dgm:t>
        <a:bodyPr/>
        <a:lstStyle/>
        <a:p>
          <a:endParaRPr lang="uk-UA" sz="600" b="1" i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1EA9EC9-1101-4612-AD38-148E147D7766}" type="sibTrans" cxnId="{ACBE9EE0-0D09-440F-8BFF-DC2F9CF55796}">
      <dgm:prSet/>
      <dgm:spPr/>
      <dgm:t>
        <a:bodyPr/>
        <a:lstStyle/>
        <a:p>
          <a:endParaRPr lang="uk-UA" sz="2000" b="1" i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3493818-919C-47B0-9115-0AA356845B7F}">
      <dgm:prSet phldrT="[Текст]" custT="1"/>
      <dgm:spPr/>
      <dgm:t>
        <a:bodyPr/>
        <a:lstStyle/>
        <a:p>
          <a:r>
            <a:rPr lang="uk-UA" sz="1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Бібліотекар </a:t>
          </a:r>
        </a:p>
      </dgm:t>
    </dgm:pt>
    <dgm:pt modelId="{FB463A82-AF50-465C-8D73-64C0EFA90941}" type="parTrans" cxnId="{0EFB61E5-447D-4CFA-BF1B-E09C6DC56E00}">
      <dgm:prSet custT="1"/>
      <dgm:spPr/>
      <dgm:t>
        <a:bodyPr/>
        <a:lstStyle/>
        <a:p>
          <a:endParaRPr lang="uk-UA" sz="600" b="1" i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9A37704-F1CB-4E19-B658-F6B8CCFFE207}" type="sibTrans" cxnId="{0EFB61E5-447D-4CFA-BF1B-E09C6DC56E00}">
      <dgm:prSet/>
      <dgm:spPr/>
      <dgm:t>
        <a:bodyPr/>
        <a:lstStyle/>
        <a:p>
          <a:endParaRPr lang="uk-UA" sz="2000" b="1" i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8FBD31F-985A-44D3-8258-221463648E26}">
      <dgm:prSet phldrT="[Текст]" custT="1"/>
      <dgm:spPr/>
      <dgm:t>
        <a:bodyPr/>
        <a:lstStyle/>
        <a:p>
          <a:r>
            <a:rPr lang="uk-UA" sz="14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32 вчителя</a:t>
          </a:r>
          <a:endParaRPr lang="uk-UA" sz="1400" b="1" i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8341550-128C-4DBF-A507-74E8E1E05440}" type="parTrans" cxnId="{497C5F05-7AEB-47FB-8B64-1B46A91BFE2F}">
      <dgm:prSet custT="1"/>
      <dgm:spPr/>
      <dgm:t>
        <a:bodyPr/>
        <a:lstStyle/>
        <a:p>
          <a:endParaRPr lang="uk-UA" sz="600" b="1" i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6C09F22-5F07-4BE5-BF8C-0B05AF67C635}" type="sibTrans" cxnId="{497C5F05-7AEB-47FB-8B64-1B46A91BFE2F}">
      <dgm:prSet/>
      <dgm:spPr/>
      <dgm:t>
        <a:bodyPr/>
        <a:lstStyle/>
        <a:p>
          <a:endParaRPr lang="uk-UA" sz="2000" b="1" i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C9C85AF-6419-4C00-94FE-51E61F40ED20}">
      <dgm:prSet custT="1"/>
      <dgm:spPr/>
      <dgm:t>
        <a:bodyPr/>
        <a:lstStyle/>
        <a:p>
          <a:r>
            <a:rPr lang="uk-UA" sz="1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Вихователь ГПД</a:t>
          </a:r>
        </a:p>
      </dgm:t>
    </dgm:pt>
    <dgm:pt modelId="{4960A0D0-761E-44E3-9F70-5B8D8E015918}" type="parTrans" cxnId="{0AD74EC9-ECE0-4DBE-880D-1F5789906464}">
      <dgm:prSet custT="1"/>
      <dgm:spPr/>
      <dgm:t>
        <a:bodyPr/>
        <a:lstStyle/>
        <a:p>
          <a:endParaRPr lang="uk-UA" sz="600" b="1" i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4CEAA42-D5DB-4FDB-BD7F-374D62A4E3FA}" type="sibTrans" cxnId="{0AD74EC9-ECE0-4DBE-880D-1F5789906464}">
      <dgm:prSet/>
      <dgm:spPr/>
      <dgm:t>
        <a:bodyPr/>
        <a:lstStyle/>
        <a:p>
          <a:endParaRPr lang="uk-UA" sz="2000" b="1" i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0A80C19-3690-48A3-8B62-F859F2C7360E}">
      <dgm:prSet custT="1"/>
      <dgm:spPr/>
      <dgm:t>
        <a:bodyPr/>
        <a:lstStyle/>
        <a:p>
          <a:r>
            <a:rPr lang="uk-UA" sz="1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Практичний психолог </a:t>
          </a:r>
        </a:p>
      </dgm:t>
    </dgm:pt>
    <dgm:pt modelId="{E2F697D6-8E45-46C4-A5DC-279EF8D4F9C0}" type="parTrans" cxnId="{D8BB0C34-3F3B-4E5D-A716-EB8180930D9C}">
      <dgm:prSet custT="1"/>
      <dgm:spPr/>
      <dgm:t>
        <a:bodyPr/>
        <a:lstStyle/>
        <a:p>
          <a:endParaRPr lang="uk-UA" sz="600" b="1" i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439F041-EB92-4468-B281-57E6A9DDB050}" type="sibTrans" cxnId="{D8BB0C34-3F3B-4E5D-A716-EB8180930D9C}">
      <dgm:prSet/>
      <dgm:spPr/>
      <dgm:t>
        <a:bodyPr/>
        <a:lstStyle/>
        <a:p>
          <a:endParaRPr lang="uk-UA" sz="2000" b="1" i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8CC88F4-AA61-4AFB-B44B-732D79337201}">
      <dgm:prSet custT="1"/>
      <dgm:spPr/>
      <dgm:t>
        <a:bodyPr/>
        <a:lstStyle/>
        <a:p>
          <a:r>
            <a:rPr lang="uk-UA" sz="1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 вихователя д/в</a:t>
          </a:r>
        </a:p>
        <a:p>
          <a:r>
            <a:rPr lang="uk-UA" sz="1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</a:p>
      </dgm:t>
    </dgm:pt>
    <dgm:pt modelId="{3E4740BF-B429-476C-B899-A8FFB9E8FE8C}" type="parTrans" cxnId="{88C2BC53-F061-4AF2-B313-165DC25A936F}">
      <dgm:prSet custT="1"/>
      <dgm:spPr/>
      <dgm:t>
        <a:bodyPr/>
        <a:lstStyle/>
        <a:p>
          <a:endParaRPr lang="uk-UA" sz="600" b="1" i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5223954-10BC-4DCE-9A3A-FC49766CA4CC}" type="sibTrans" cxnId="{88C2BC53-F061-4AF2-B313-165DC25A936F}">
      <dgm:prSet/>
      <dgm:spPr/>
      <dgm:t>
        <a:bodyPr/>
        <a:lstStyle/>
        <a:p>
          <a:endParaRPr lang="uk-UA" sz="2000" b="1" i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F92CBF1-0881-4C96-ADE9-FAB41F56EF92}">
      <dgm:prSet custT="1"/>
      <dgm:spPr/>
      <dgm:t>
        <a:bodyPr/>
        <a:lstStyle/>
        <a:p>
          <a:r>
            <a:rPr lang="uk-UA" sz="12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 асистента </a:t>
          </a:r>
          <a:r>
            <a:rPr lang="uk-UA" sz="12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вчителя </a:t>
          </a:r>
          <a:endParaRPr lang="uk-UA" sz="1200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5952FDC-F737-4EF0-937F-84D584729097}" type="parTrans" cxnId="{D469A3C8-0842-4A84-9FAF-9D0307959E4D}">
      <dgm:prSet custT="1"/>
      <dgm:spPr/>
      <dgm:t>
        <a:bodyPr/>
        <a:lstStyle/>
        <a:p>
          <a:endParaRPr lang="uk-UA" sz="400"/>
        </a:p>
      </dgm:t>
    </dgm:pt>
    <dgm:pt modelId="{23C84CF9-C6D6-4A63-A6B7-8641C7B55C10}" type="sibTrans" cxnId="{D469A3C8-0842-4A84-9FAF-9D0307959E4D}">
      <dgm:prSet/>
      <dgm:spPr/>
      <dgm:t>
        <a:bodyPr/>
        <a:lstStyle/>
        <a:p>
          <a:endParaRPr lang="uk-UA" sz="1600"/>
        </a:p>
      </dgm:t>
    </dgm:pt>
    <dgm:pt modelId="{FDE7D3B8-41DD-4B8C-95FC-A9FB9997A911}" type="pres">
      <dgm:prSet presAssocID="{EAFECE96-EC9F-4816-BA1F-3B8354F70B95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31DC940A-74C4-4419-B052-193EEEDD5F62}" type="pres">
      <dgm:prSet presAssocID="{ADF8ADAA-3A19-4ACB-A5C9-5B528627131C}" presName="centerShape" presStyleLbl="node0" presStyleIdx="0" presStyleCnt="1" custScaleX="127335" custScaleY="127335"/>
      <dgm:spPr/>
      <dgm:t>
        <a:bodyPr/>
        <a:lstStyle/>
        <a:p>
          <a:endParaRPr lang="uk-UA"/>
        </a:p>
      </dgm:t>
    </dgm:pt>
    <dgm:pt modelId="{781EEA60-CAC5-4869-8C74-8294CBF012DC}" type="pres">
      <dgm:prSet presAssocID="{27033C14-9A7A-416F-9628-B8C5F4DC8931}" presName="Name9" presStyleLbl="parChTrans1D2" presStyleIdx="0" presStyleCnt="8"/>
      <dgm:spPr/>
      <dgm:t>
        <a:bodyPr/>
        <a:lstStyle/>
        <a:p>
          <a:endParaRPr lang="uk-UA"/>
        </a:p>
      </dgm:t>
    </dgm:pt>
    <dgm:pt modelId="{ED22D5DA-9B4A-4067-9292-DE60CE717B12}" type="pres">
      <dgm:prSet presAssocID="{27033C14-9A7A-416F-9628-B8C5F4DC8931}" presName="connTx" presStyleLbl="parChTrans1D2" presStyleIdx="0" presStyleCnt="8"/>
      <dgm:spPr/>
      <dgm:t>
        <a:bodyPr/>
        <a:lstStyle/>
        <a:p>
          <a:endParaRPr lang="uk-UA"/>
        </a:p>
      </dgm:t>
    </dgm:pt>
    <dgm:pt modelId="{E99EBD6B-4434-4658-BF68-32B605E3B2FC}" type="pres">
      <dgm:prSet presAssocID="{B19E2F88-45E9-46C6-B732-7E6C06F83BD7}" presName="node" presStyleLbl="node1" presStyleIdx="0" presStyleCnt="8" custScaleX="127335" custScaleY="12733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8064EE4-A21E-4F5B-BC7B-C8CEF8F97FCD}" type="pres">
      <dgm:prSet presAssocID="{E2F697D6-8E45-46C4-A5DC-279EF8D4F9C0}" presName="Name9" presStyleLbl="parChTrans1D2" presStyleIdx="1" presStyleCnt="8"/>
      <dgm:spPr/>
      <dgm:t>
        <a:bodyPr/>
        <a:lstStyle/>
        <a:p>
          <a:endParaRPr lang="uk-UA"/>
        </a:p>
      </dgm:t>
    </dgm:pt>
    <dgm:pt modelId="{644556A4-D0DE-4A75-AFC0-B45EF67141E4}" type="pres">
      <dgm:prSet presAssocID="{E2F697D6-8E45-46C4-A5DC-279EF8D4F9C0}" presName="connTx" presStyleLbl="parChTrans1D2" presStyleIdx="1" presStyleCnt="8"/>
      <dgm:spPr/>
      <dgm:t>
        <a:bodyPr/>
        <a:lstStyle/>
        <a:p>
          <a:endParaRPr lang="uk-UA"/>
        </a:p>
      </dgm:t>
    </dgm:pt>
    <dgm:pt modelId="{8EE41D13-3C15-4D23-8533-B7D4825DD27C}" type="pres">
      <dgm:prSet presAssocID="{C0A80C19-3690-48A3-8B62-F859F2C7360E}" presName="node" presStyleLbl="node1" presStyleIdx="1" presStyleCnt="8" custScaleX="132121" custScaleY="13212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24E5F3A-7AC3-4F48-BAB3-001D2D444D49}" type="pres">
      <dgm:prSet presAssocID="{C4F7478D-2418-4AF1-928F-38B907246275}" presName="Name9" presStyleLbl="parChTrans1D2" presStyleIdx="2" presStyleCnt="8"/>
      <dgm:spPr/>
      <dgm:t>
        <a:bodyPr/>
        <a:lstStyle/>
        <a:p>
          <a:endParaRPr lang="uk-UA"/>
        </a:p>
      </dgm:t>
    </dgm:pt>
    <dgm:pt modelId="{42EFC3DB-86A0-479B-9B41-02D1BC49A9C2}" type="pres">
      <dgm:prSet presAssocID="{C4F7478D-2418-4AF1-928F-38B907246275}" presName="connTx" presStyleLbl="parChTrans1D2" presStyleIdx="2" presStyleCnt="8"/>
      <dgm:spPr/>
      <dgm:t>
        <a:bodyPr/>
        <a:lstStyle/>
        <a:p>
          <a:endParaRPr lang="uk-UA"/>
        </a:p>
      </dgm:t>
    </dgm:pt>
    <dgm:pt modelId="{E52DAF96-B036-4A16-8D52-BC0B3EAFC877}" type="pres">
      <dgm:prSet presAssocID="{2B787F17-27F9-4C93-81B9-24DF72526740}" presName="node" presStyleLbl="node1" presStyleIdx="2" presStyleCnt="8" custScaleX="128332" custScaleY="12833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27E65D8-73D0-43FA-919F-05961D65F5AC}" type="pres">
      <dgm:prSet presAssocID="{65952FDC-F737-4EF0-937F-84D584729097}" presName="Name9" presStyleLbl="parChTrans1D2" presStyleIdx="3" presStyleCnt="8"/>
      <dgm:spPr/>
      <dgm:t>
        <a:bodyPr/>
        <a:lstStyle/>
        <a:p>
          <a:endParaRPr lang="uk-UA"/>
        </a:p>
      </dgm:t>
    </dgm:pt>
    <dgm:pt modelId="{FFC9B0AF-7310-4BF9-815D-F67DF135F8ED}" type="pres">
      <dgm:prSet presAssocID="{65952FDC-F737-4EF0-937F-84D584729097}" presName="connTx" presStyleLbl="parChTrans1D2" presStyleIdx="3" presStyleCnt="8"/>
      <dgm:spPr/>
      <dgm:t>
        <a:bodyPr/>
        <a:lstStyle/>
        <a:p>
          <a:endParaRPr lang="uk-UA"/>
        </a:p>
      </dgm:t>
    </dgm:pt>
    <dgm:pt modelId="{C01DCC99-28A6-43D2-A193-E0C08F0CA545}" type="pres">
      <dgm:prSet presAssocID="{5F92CBF1-0881-4C96-ADE9-FAB41F56EF92}" presName="node" presStyleLbl="node1" presStyleIdx="3" presStyleCnt="8" custScaleX="130382" custScaleY="12933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6EADD97-4A4E-48B9-B169-A7923B044B6A}" type="pres">
      <dgm:prSet presAssocID="{4960A0D0-761E-44E3-9F70-5B8D8E015918}" presName="Name9" presStyleLbl="parChTrans1D2" presStyleIdx="4" presStyleCnt="8"/>
      <dgm:spPr/>
      <dgm:t>
        <a:bodyPr/>
        <a:lstStyle/>
        <a:p>
          <a:endParaRPr lang="uk-UA"/>
        </a:p>
      </dgm:t>
    </dgm:pt>
    <dgm:pt modelId="{E575F325-C54C-4F7C-A615-9D7630FB26FF}" type="pres">
      <dgm:prSet presAssocID="{4960A0D0-761E-44E3-9F70-5B8D8E015918}" presName="connTx" presStyleLbl="parChTrans1D2" presStyleIdx="4" presStyleCnt="8"/>
      <dgm:spPr/>
      <dgm:t>
        <a:bodyPr/>
        <a:lstStyle/>
        <a:p>
          <a:endParaRPr lang="uk-UA"/>
        </a:p>
      </dgm:t>
    </dgm:pt>
    <dgm:pt modelId="{E42A372A-E782-448B-BD10-83F131A8DC8C}" type="pres">
      <dgm:prSet presAssocID="{6C9C85AF-6419-4C00-94FE-51E61F40ED20}" presName="node" presStyleLbl="node1" presStyleIdx="4" presStyleCnt="8" custScaleX="125951" custScaleY="12595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E723F89-72D4-47E9-A556-97E7E2DEF3DF}" type="pres">
      <dgm:prSet presAssocID="{3E4740BF-B429-476C-B899-A8FFB9E8FE8C}" presName="Name9" presStyleLbl="parChTrans1D2" presStyleIdx="5" presStyleCnt="8"/>
      <dgm:spPr/>
      <dgm:t>
        <a:bodyPr/>
        <a:lstStyle/>
        <a:p>
          <a:endParaRPr lang="uk-UA"/>
        </a:p>
      </dgm:t>
    </dgm:pt>
    <dgm:pt modelId="{5824A6CD-19DE-4EEE-A4DA-62BD5A4467C6}" type="pres">
      <dgm:prSet presAssocID="{3E4740BF-B429-476C-B899-A8FFB9E8FE8C}" presName="connTx" presStyleLbl="parChTrans1D2" presStyleIdx="5" presStyleCnt="8"/>
      <dgm:spPr/>
      <dgm:t>
        <a:bodyPr/>
        <a:lstStyle/>
        <a:p>
          <a:endParaRPr lang="uk-UA"/>
        </a:p>
      </dgm:t>
    </dgm:pt>
    <dgm:pt modelId="{9908F369-19FF-497F-AFA2-146684989627}" type="pres">
      <dgm:prSet presAssocID="{A8CC88F4-AA61-4AFB-B44B-732D79337201}" presName="node" presStyleLbl="node1" presStyleIdx="5" presStyleCnt="8" custScaleX="128619" custScaleY="128619" custRadScaleRad="102917" custRadScaleInc="123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3E70E06-651D-4924-B4BF-CAFE934575D6}" type="pres">
      <dgm:prSet presAssocID="{FB463A82-AF50-465C-8D73-64C0EFA90941}" presName="Name9" presStyleLbl="parChTrans1D2" presStyleIdx="6" presStyleCnt="8"/>
      <dgm:spPr/>
      <dgm:t>
        <a:bodyPr/>
        <a:lstStyle/>
        <a:p>
          <a:endParaRPr lang="uk-UA"/>
        </a:p>
      </dgm:t>
    </dgm:pt>
    <dgm:pt modelId="{C1FD7897-45C0-45D5-8A98-DAAFFA587EF3}" type="pres">
      <dgm:prSet presAssocID="{FB463A82-AF50-465C-8D73-64C0EFA90941}" presName="connTx" presStyleLbl="parChTrans1D2" presStyleIdx="6" presStyleCnt="8"/>
      <dgm:spPr/>
      <dgm:t>
        <a:bodyPr/>
        <a:lstStyle/>
        <a:p>
          <a:endParaRPr lang="uk-UA"/>
        </a:p>
      </dgm:t>
    </dgm:pt>
    <dgm:pt modelId="{C2A4B54B-C7E4-4A5B-B7B6-4CA1E63A6646}" type="pres">
      <dgm:prSet presAssocID="{D3493818-919C-47B0-9115-0AA356845B7F}" presName="node" presStyleLbl="node1" presStyleIdx="6" presStyleCnt="8" custScaleX="129338" custScaleY="12933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4B0F0DC-2AB5-490E-8E8F-6144CFA45DCE}" type="pres">
      <dgm:prSet presAssocID="{38341550-128C-4DBF-A507-74E8E1E05440}" presName="Name9" presStyleLbl="parChTrans1D2" presStyleIdx="7" presStyleCnt="8"/>
      <dgm:spPr/>
      <dgm:t>
        <a:bodyPr/>
        <a:lstStyle/>
        <a:p>
          <a:endParaRPr lang="uk-UA"/>
        </a:p>
      </dgm:t>
    </dgm:pt>
    <dgm:pt modelId="{6A4CA38F-A7C0-4EB8-AEAC-8307D2486824}" type="pres">
      <dgm:prSet presAssocID="{38341550-128C-4DBF-A507-74E8E1E05440}" presName="connTx" presStyleLbl="parChTrans1D2" presStyleIdx="7" presStyleCnt="8"/>
      <dgm:spPr/>
      <dgm:t>
        <a:bodyPr/>
        <a:lstStyle/>
        <a:p>
          <a:endParaRPr lang="uk-UA"/>
        </a:p>
      </dgm:t>
    </dgm:pt>
    <dgm:pt modelId="{1A288127-B159-4A8F-B142-454A3486CDF6}" type="pres">
      <dgm:prSet presAssocID="{D8FBD31F-985A-44D3-8258-221463648E26}" presName="node" presStyleLbl="node1" presStyleIdx="7" presStyleCnt="8" custScaleX="123678" custScaleY="12367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0EFB61E5-447D-4CFA-BF1B-E09C6DC56E00}" srcId="{ADF8ADAA-3A19-4ACB-A5C9-5B528627131C}" destId="{D3493818-919C-47B0-9115-0AA356845B7F}" srcOrd="6" destOrd="0" parTransId="{FB463A82-AF50-465C-8D73-64C0EFA90941}" sibTransId="{59A37704-F1CB-4E19-B658-F6B8CCFFE207}"/>
    <dgm:cxn modelId="{68288118-8030-49E6-8048-49E6300A7374}" type="presOf" srcId="{D3493818-919C-47B0-9115-0AA356845B7F}" destId="{C2A4B54B-C7E4-4A5B-B7B6-4CA1E63A6646}" srcOrd="0" destOrd="0" presId="urn:microsoft.com/office/officeart/2005/8/layout/radial1"/>
    <dgm:cxn modelId="{D469A3C8-0842-4A84-9FAF-9D0307959E4D}" srcId="{ADF8ADAA-3A19-4ACB-A5C9-5B528627131C}" destId="{5F92CBF1-0881-4C96-ADE9-FAB41F56EF92}" srcOrd="3" destOrd="0" parTransId="{65952FDC-F737-4EF0-937F-84D584729097}" sibTransId="{23C84CF9-C6D6-4A63-A6B7-8641C7B55C10}"/>
    <dgm:cxn modelId="{3FE96721-4AE8-490E-BB0D-90566EF1191B}" type="presOf" srcId="{B19E2F88-45E9-46C6-B732-7E6C06F83BD7}" destId="{E99EBD6B-4434-4658-BF68-32B605E3B2FC}" srcOrd="0" destOrd="0" presId="urn:microsoft.com/office/officeart/2005/8/layout/radial1"/>
    <dgm:cxn modelId="{D6285B27-F904-4C3F-875D-6F08DA78E022}" srcId="{EAFECE96-EC9F-4816-BA1F-3B8354F70B95}" destId="{ADF8ADAA-3A19-4ACB-A5C9-5B528627131C}" srcOrd="0" destOrd="0" parTransId="{F8E3E2D8-D129-47D9-9668-32D46A88104C}" sibTransId="{DAEFE304-C128-4B2F-A89A-15212EF7A5A4}"/>
    <dgm:cxn modelId="{9FDE9F2C-D9F5-46D0-8F6A-90BF96EE908D}" type="presOf" srcId="{4960A0D0-761E-44E3-9F70-5B8D8E015918}" destId="{E575F325-C54C-4F7C-A615-9D7630FB26FF}" srcOrd="1" destOrd="0" presId="urn:microsoft.com/office/officeart/2005/8/layout/radial1"/>
    <dgm:cxn modelId="{63A1D3C3-E838-43DA-BA06-CFF727E1FBB2}" type="presOf" srcId="{38341550-128C-4DBF-A507-74E8E1E05440}" destId="{34B0F0DC-2AB5-490E-8E8F-6144CFA45DCE}" srcOrd="0" destOrd="0" presId="urn:microsoft.com/office/officeart/2005/8/layout/radial1"/>
    <dgm:cxn modelId="{2E5FE736-E6D5-46DD-9F7D-3DE93A37ADF7}" type="presOf" srcId="{27033C14-9A7A-416F-9628-B8C5F4DC8931}" destId="{ED22D5DA-9B4A-4067-9292-DE60CE717B12}" srcOrd="1" destOrd="0" presId="urn:microsoft.com/office/officeart/2005/8/layout/radial1"/>
    <dgm:cxn modelId="{BB6DFE4E-D529-46AF-B145-9B0FA49F41E7}" type="presOf" srcId="{4960A0D0-761E-44E3-9F70-5B8D8E015918}" destId="{36EADD97-4A4E-48B9-B169-A7923B044B6A}" srcOrd="0" destOrd="0" presId="urn:microsoft.com/office/officeart/2005/8/layout/radial1"/>
    <dgm:cxn modelId="{ECC57443-E02F-47AC-8DDF-0E4C45A54433}" type="presOf" srcId="{5F92CBF1-0881-4C96-ADE9-FAB41F56EF92}" destId="{C01DCC99-28A6-43D2-A193-E0C08F0CA545}" srcOrd="0" destOrd="0" presId="urn:microsoft.com/office/officeart/2005/8/layout/radial1"/>
    <dgm:cxn modelId="{0AD74EC9-ECE0-4DBE-880D-1F5789906464}" srcId="{ADF8ADAA-3A19-4ACB-A5C9-5B528627131C}" destId="{6C9C85AF-6419-4C00-94FE-51E61F40ED20}" srcOrd="4" destOrd="0" parTransId="{4960A0D0-761E-44E3-9F70-5B8D8E015918}" sibTransId="{94CEAA42-D5DB-4FDB-BD7F-374D62A4E3FA}"/>
    <dgm:cxn modelId="{88C2BC53-F061-4AF2-B313-165DC25A936F}" srcId="{ADF8ADAA-3A19-4ACB-A5C9-5B528627131C}" destId="{A8CC88F4-AA61-4AFB-B44B-732D79337201}" srcOrd="5" destOrd="0" parTransId="{3E4740BF-B429-476C-B899-A8FFB9E8FE8C}" sibTransId="{25223954-10BC-4DCE-9A3A-FC49766CA4CC}"/>
    <dgm:cxn modelId="{9519ED01-C349-4B16-B137-097E57AA7E2D}" type="presOf" srcId="{2B787F17-27F9-4C93-81B9-24DF72526740}" destId="{E52DAF96-B036-4A16-8D52-BC0B3EAFC877}" srcOrd="0" destOrd="0" presId="urn:microsoft.com/office/officeart/2005/8/layout/radial1"/>
    <dgm:cxn modelId="{AAD314F4-D946-4A5A-A7BC-B4DC5E40E072}" srcId="{ADF8ADAA-3A19-4ACB-A5C9-5B528627131C}" destId="{B19E2F88-45E9-46C6-B732-7E6C06F83BD7}" srcOrd="0" destOrd="0" parTransId="{27033C14-9A7A-416F-9628-B8C5F4DC8931}" sibTransId="{DB9A15BE-A5D7-4407-BFFC-C29D087537C4}"/>
    <dgm:cxn modelId="{D63F88B1-9771-4B99-A247-CF2FCD7BD4B1}" type="presOf" srcId="{3E4740BF-B429-476C-B899-A8FFB9E8FE8C}" destId="{EE723F89-72D4-47E9-A556-97E7E2DEF3DF}" srcOrd="0" destOrd="0" presId="urn:microsoft.com/office/officeart/2005/8/layout/radial1"/>
    <dgm:cxn modelId="{D8BB0C34-3F3B-4E5D-A716-EB8180930D9C}" srcId="{ADF8ADAA-3A19-4ACB-A5C9-5B528627131C}" destId="{C0A80C19-3690-48A3-8B62-F859F2C7360E}" srcOrd="1" destOrd="0" parTransId="{E2F697D6-8E45-46C4-A5DC-279EF8D4F9C0}" sibTransId="{B439F041-EB92-4468-B281-57E6A9DDB050}"/>
    <dgm:cxn modelId="{ACBE9EE0-0D09-440F-8BFF-DC2F9CF55796}" srcId="{ADF8ADAA-3A19-4ACB-A5C9-5B528627131C}" destId="{2B787F17-27F9-4C93-81B9-24DF72526740}" srcOrd="2" destOrd="0" parTransId="{C4F7478D-2418-4AF1-928F-38B907246275}" sibTransId="{A1EA9EC9-1101-4612-AD38-148E147D7766}"/>
    <dgm:cxn modelId="{DC7D47F4-5699-4AD0-915E-1D9041F86C68}" type="presOf" srcId="{65952FDC-F737-4EF0-937F-84D584729097}" destId="{227E65D8-73D0-43FA-919F-05961D65F5AC}" srcOrd="0" destOrd="0" presId="urn:microsoft.com/office/officeart/2005/8/layout/radial1"/>
    <dgm:cxn modelId="{A151C364-0320-4045-A8A4-63B9F539286E}" type="presOf" srcId="{C4F7478D-2418-4AF1-928F-38B907246275}" destId="{42EFC3DB-86A0-479B-9B41-02D1BC49A9C2}" srcOrd="1" destOrd="0" presId="urn:microsoft.com/office/officeart/2005/8/layout/radial1"/>
    <dgm:cxn modelId="{497C5F05-7AEB-47FB-8B64-1B46A91BFE2F}" srcId="{ADF8ADAA-3A19-4ACB-A5C9-5B528627131C}" destId="{D8FBD31F-985A-44D3-8258-221463648E26}" srcOrd="7" destOrd="0" parTransId="{38341550-128C-4DBF-A507-74E8E1E05440}" sibTransId="{06C09F22-5F07-4BE5-BF8C-0B05AF67C635}"/>
    <dgm:cxn modelId="{5EDC5E6C-3AEB-4D44-B0B3-4DFD47124158}" type="presOf" srcId="{C4F7478D-2418-4AF1-928F-38B907246275}" destId="{D24E5F3A-7AC3-4F48-BAB3-001D2D444D49}" srcOrd="0" destOrd="0" presId="urn:microsoft.com/office/officeart/2005/8/layout/radial1"/>
    <dgm:cxn modelId="{F62E75C5-47C5-4247-A197-ACFC0BAE3D90}" type="presOf" srcId="{3E4740BF-B429-476C-B899-A8FFB9E8FE8C}" destId="{5824A6CD-19DE-4EEE-A4DA-62BD5A4467C6}" srcOrd="1" destOrd="0" presId="urn:microsoft.com/office/officeart/2005/8/layout/radial1"/>
    <dgm:cxn modelId="{A39FB85A-3DA7-431A-BB07-84F2FA11DFD8}" type="presOf" srcId="{E2F697D6-8E45-46C4-A5DC-279EF8D4F9C0}" destId="{F8064EE4-A21E-4F5B-BC7B-C8CEF8F97FCD}" srcOrd="0" destOrd="0" presId="urn:microsoft.com/office/officeart/2005/8/layout/radial1"/>
    <dgm:cxn modelId="{8CACDE6F-D9E8-4082-8AD6-CB19E37EB4C4}" type="presOf" srcId="{E2F697D6-8E45-46C4-A5DC-279EF8D4F9C0}" destId="{644556A4-D0DE-4A75-AFC0-B45EF67141E4}" srcOrd="1" destOrd="0" presId="urn:microsoft.com/office/officeart/2005/8/layout/radial1"/>
    <dgm:cxn modelId="{8C1F7931-4E33-4483-B9F1-C18EF0DF5D94}" type="presOf" srcId="{EAFECE96-EC9F-4816-BA1F-3B8354F70B95}" destId="{FDE7D3B8-41DD-4B8C-95FC-A9FB9997A911}" srcOrd="0" destOrd="0" presId="urn:microsoft.com/office/officeart/2005/8/layout/radial1"/>
    <dgm:cxn modelId="{751C46B3-4DC6-4377-BDCC-D1BB62E25CF5}" type="presOf" srcId="{27033C14-9A7A-416F-9628-B8C5F4DC8931}" destId="{781EEA60-CAC5-4869-8C74-8294CBF012DC}" srcOrd="0" destOrd="0" presId="urn:microsoft.com/office/officeart/2005/8/layout/radial1"/>
    <dgm:cxn modelId="{1B3F26D1-69E1-4756-8145-BB7A51DF3819}" type="presOf" srcId="{FB463A82-AF50-465C-8D73-64C0EFA90941}" destId="{23E70E06-651D-4924-B4BF-CAFE934575D6}" srcOrd="0" destOrd="0" presId="urn:microsoft.com/office/officeart/2005/8/layout/radial1"/>
    <dgm:cxn modelId="{0177D230-48E2-41E0-B96C-E17AE3B7769C}" type="presOf" srcId="{6C9C85AF-6419-4C00-94FE-51E61F40ED20}" destId="{E42A372A-E782-448B-BD10-83F131A8DC8C}" srcOrd="0" destOrd="0" presId="urn:microsoft.com/office/officeart/2005/8/layout/radial1"/>
    <dgm:cxn modelId="{BB42583E-64D5-4FDF-86A7-AAF5903EBB2B}" type="presOf" srcId="{D8FBD31F-985A-44D3-8258-221463648E26}" destId="{1A288127-B159-4A8F-B142-454A3486CDF6}" srcOrd="0" destOrd="0" presId="urn:microsoft.com/office/officeart/2005/8/layout/radial1"/>
    <dgm:cxn modelId="{EFDBD93B-09E1-4D59-92D9-8FE3E0EFCBDD}" type="presOf" srcId="{A8CC88F4-AA61-4AFB-B44B-732D79337201}" destId="{9908F369-19FF-497F-AFA2-146684989627}" srcOrd="0" destOrd="0" presId="urn:microsoft.com/office/officeart/2005/8/layout/radial1"/>
    <dgm:cxn modelId="{0574229E-FCC1-4364-9A85-F874278C2420}" type="presOf" srcId="{ADF8ADAA-3A19-4ACB-A5C9-5B528627131C}" destId="{31DC940A-74C4-4419-B052-193EEEDD5F62}" srcOrd="0" destOrd="0" presId="urn:microsoft.com/office/officeart/2005/8/layout/radial1"/>
    <dgm:cxn modelId="{B656FEC5-152D-4C3E-AB0E-64D2EA462838}" type="presOf" srcId="{FB463A82-AF50-465C-8D73-64C0EFA90941}" destId="{C1FD7897-45C0-45D5-8A98-DAAFFA587EF3}" srcOrd="1" destOrd="0" presId="urn:microsoft.com/office/officeart/2005/8/layout/radial1"/>
    <dgm:cxn modelId="{695C7A62-86C3-4A88-88AD-8EE2066985D4}" type="presOf" srcId="{C0A80C19-3690-48A3-8B62-F859F2C7360E}" destId="{8EE41D13-3C15-4D23-8533-B7D4825DD27C}" srcOrd="0" destOrd="0" presId="urn:microsoft.com/office/officeart/2005/8/layout/radial1"/>
    <dgm:cxn modelId="{2799F131-4335-4D22-82E5-1D05D168777F}" type="presOf" srcId="{38341550-128C-4DBF-A507-74E8E1E05440}" destId="{6A4CA38F-A7C0-4EB8-AEAC-8307D2486824}" srcOrd="1" destOrd="0" presId="urn:microsoft.com/office/officeart/2005/8/layout/radial1"/>
    <dgm:cxn modelId="{35E7F40B-48AE-4EFF-9423-9AF5B988DFBA}" type="presOf" srcId="{65952FDC-F737-4EF0-937F-84D584729097}" destId="{FFC9B0AF-7310-4BF9-815D-F67DF135F8ED}" srcOrd="1" destOrd="0" presId="urn:microsoft.com/office/officeart/2005/8/layout/radial1"/>
    <dgm:cxn modelId="{C5782B49-26C1-4998-9298-442BA5D562AB}" type="presParOf" srcId="{FDE7D3B8-41DD-4B8C-95FC-A9FB9997A911}" destId="{31DC940A-74C4-4419-B052-193EEEDD5F62}" srcOrd="0" destOrd="0" presId="urn:microsoft.com/office/officeart/2005/8/layout/radial1"/>
    <dgm:cxn modelId="{F73AAC5F-56D4-4E1A-9D99-64039989A9BD}" type="presParOf" srcId="{FDE7D3B8-41DD-4B8C-95FC-A9FB9997A911}" destId="{781EEA60-CAC5-4869-8C74-8294CBF012DC}" srcOrd="1" destOrd="0" presId="urn:microsoft.com/office/officeart/2005/8/layout/radial1"/>
    <dgm:cxn modelId="{FD366AF9-5866-4F4D-ABD6-5B202CBB3B56}" type="presParOf" srcId="{781EEA60-CAC5-4869-8C74-8294CBF012DC}" destId="{ED22D5DA-9B4A-4067-9292-DE60CE717B12}" srcOrd="0" destOrd="0" presId="urn:microsoft.com/office/officeart/2005/8/layout/radial1"/>
    <dgm:cxn modelId="{03064FD9-B81E-4ED7-AA60-8F921427F08E}" type="presParOf" srcId="{FDE7D3B8-41DD-4B8C-95FC-A9FB9997A911}" destId="{E99EBD6B-4434-4658-BF68-32B605E3B2FC}" srcOrd="2" destOrd="0" presId="urn:microsoft.com/office/officeart/2005/8/layout/radial1"/>
    <dgm:cxn modelId="{F3297166-ABEE-4440-9DB4-493A3D39FB9B}" type="presParOf" srcId="{FDE7D3B8-41DD-4B8C-95FC-A9FB9997A911}" destId="{F8064EE4-A21E-4F5B-BC7B-C8CEF8F97FCD}" srcOrd="3" destOrd="0" presId="urn:microsoft.com/office/officeart/2005/8/layout/radial1"/>
    <dgm:cxn modelId="{68FA6B6E-E2C8-418C-8415-7CA9C2D9CC84}" type="presParOf" srcId="{F8064EE4-A21E-4F5B-BC7B-C8CEF8F97FCD}" destId="{644556A4-D0DE-4A75-AFC0-B45EF67141E4}" srcOrd="0" destOrd="0" presId="urn:microsoft.com/office/officeart/2005/8/layout/radial1"/>
    <dgm:cxn modelId="{6E66E3A8-0078-44E1-9A81-F2D65846FD02}" type="presParOf" srcId="{FDE7D3B8-41DD-4B8C-95FC-A9FB9997A911}" destId="{8EE41D13-3C15-4D23-8533-B7D4825DD27C}" srcOrd="4" destOrd="0" presId="urn:microsoft.com/office/officeart/2005/8/layout/radial1"/>
    <dgm:cxn modelId="{B5A4C293-7EC6-42A8-BC81-B88C6201EF63}" type="presParOf" srcId="{FDE7D3B8-41DD-4B8C-95FC-A9FB9997A911}" destId="{D24E5F3A-7AC3-4F48-BAB3-001D2D444D49}" srcOrd="5" destOrd="0" presId="urn:microsoft.com/office/officeart/2005/8/layout/radial1"/>
    <dgm:cxn modelId="{3BA2AACD-F8A2-4B7A-A8E1-B1A515C80A40}" type="presParOf" srcId="{D24E5F3A-7AC3-4F48-BAB3-001D2D444D49}" destId="{42EFC3DB-86A0-479B-9B41-02D1BC49A9C2}" srcOrd="0" destOrd="0" presId="urn:microsoft.com/office/officeart/2005/8/layout/radial1"/>
    <dgm:cxn modelId="{3A937B14-9E84-4E03-BD61-4219897379A7}" type="presParOf" srcId="{FDE7D3B8-41DD-4B8C-95FC-A9FB9997A911}" destId="{E52DAF96-B036-4A16-8D52-BC0B3EAFC877}" srcOrd="6" destOrd="0" presId="urn:microsoft.com/office/officeart/2005/8/layout/radial1"/>
    <dgm:cxn modelId="{7F319F7F-A006-42E1-AC82-FED4A61E2C25}" type="presParOf" srcId="{FDE7D3B8-41DD-4B8C-95FC-A9FB9997A911}" destId="{227E65D8-73D0-43FA-919F-05961D65F5AC}" srcOrd="7" destOrd="0" presId="urn:microsoft.com/office/officeart/2005/8/layout/radial1"/>
    <dgm:cxn modelId="{27902505-7641-44FF-995A-091002174221}" type="presParOf" srcId="{227E65D8-73D0-43FA-919F-05961D65F5AC}" destId="{FFC9B0AF-7310-4BF9-815D-F67DF135F8ED}" srcOrd="0" destOrd="0" presId="urn:microsoft.com/office/officeart/2005/8/layout/radial1"/>
    <dgm:cxn modelId="{5FF2B0ED-CB1D-4C55-914F-2BB1CEA2580C}" type="presParOf" srcId="{FDE7D3B8-41DD-4B8C-95FC-A9FB9997A911}" destId="{C01DCC99-28A6-43D2-A193-E0C08F0CA545}" srcOrd="8" destOrd="0" presId="urn:microsoft.com/office/officeart/2005/8/layout/radial1"/>
    <dgm:cxn modelId="{A6F10C13-E6DC-4C07-B7A3-6B1E6CC90FE9}" type="presParOf" srcId="{FDE7D3B8-41DD-4B8C-95FC-A9FB9997A911}" destId="{36EADD97-4A4E-48B9-B169-A7923B044B6A}" srcOrd="9" destOrd="0" presId="urn:microsoft.com/office/officeart/2005/8/layout/radial1"/>
    <dgm:cxn modelId="{90856C41-1ABA-4F51-A0AE-5607BB78D8FC}" type="presParOf" srcId="{36EADD97-4A4E-48B9-B169-A7923B044B6A}" destId="{E575F325-C54C-4F7C-A615-9D7630FB26FF}" srcOrd="0" destOrd="0" presId="urn:microsoft.com/office/officeart/2005/8/layout/radial1"/>
    <dgm:cxn modelId="{5C5385F4-AE7C-4795-92ED-341F03BD5899}" type="presParOf" srcId="{FDE7D3B8-41DD-4B8C-95FC-A9FB9997A911}" destId="{E42A372A-E782-448B-BD10-83F131A8DC8C}" srcOrd="10" destOrd="0" presId="urn:microsoft.com/office/officeart/2005/8/layout/radial1"/>
    <dgm:cxn modelId="{2C641403-58B7-4814-9806-7F05464B7647}" type="presParOf" srcId="{FDE7D3B8-41DD-4B8C-95FC-A9FB9997A911}" destId="{EE723F89-72D4-47E9-A556-97E7E2DEF3DF}" srcOrd="11" destOrd="0" presId="urn:microsoft.com/office/officeart/2005/8/layout/radial1"/>
    <dgm:cxn modelId="{035D8237-51D9-4ED1-9327-0C8E876F08EB}" type="presParOf" srcId="{EE723F89-72D4-47E9-A556-97E7E2DEF3DF}" destId="{5824A6CD-19DE-4EEE-A4DA-62BD5A4467C6}" srcOrd="0" destOrd="0" presId="urn:microsoft.com/office/officeart/2005/8/layout/radial1"/>
    <dgm:cxn modelId="{8D1591B7-C7D8-4D55-899D-E65287391651}" type="presParOf" srcId="{FDE7D3B8-41DD-4B8C-95FC-A9FB9997A911}" destId="{9908F369-19FF-497F-AFA2-146684989627}" srcOrd="12" destOrd="0" presId="urn:microsoft.com/office/officeart/2005/8/layout/radial1"/>
    <dgm:cxn modelId="{627D6C4E-728A-48F5-A26D-81DBE7AC5A5F}" type="presParOf" srcId="{FDE7D3B8-41DD-4B8C-95FC-A9FB9997A911}" destId="{23E70E06-651D-4924-B4BF-CAFE934575D6}" srcOrd="13" destOrd="0" presId="urn:microsoft.com/office/officeart/2005/8/layout/radial1"/>
    <dgm:cxn modelId="{0008C29E-48BD-439E-88CF-D53C6585B66D}" type="presParOf" srcId="{23E70E06-651D-4924-B4BF-CAFE934575D6}" destId="{C1FD7897-45C0-45D5-8A98-DAAFFA587EF3}" srcOrd="0" destOrd="0" presId="urn:microsoft.com/office/officeart/2005/8/layout/radial1"/>
    <dgm:cxn modelId="{4858759B-958C-4F5E-8C56-9EF2C6632A6F}" type="presParOf" srcId="{FDE7D3B8-41DD-4B8C-95FC-A9FB9997A911}" destId="{C2A4B54B-C7E4-4A5B-B7B6-4CA1E63A6646}" srcOrd="14" destOrd="0" presId="urn:microsoft.com/office/officeart/2005/8/layout/radial1"/>
    <dgm:cxn modelId="{0C7EE9A7-6E74-4EC9-AE86-D71C99675F34}" type="presParOf" srcId="{FDE7D3B8-41DD-4B8C-95FC-A9FB9997A911}" destId="{34B0F0DC-2AB5-490E-8E8F-6144CFA45DCE}" srcOrd="15" destOrd="0" presId="urn:microsoft.com/office/officeart/2005/8/layout/radial1"/>
    <dgm:cxn modelId="{6FC123AA-C992-4E5F-BCC7-FCD2F7EFAC97}" type="presParOf" srcId="{34B0F0DC-2AB5-490E-8E8F-6144CFA45DCE}" destId="{6A4CA38F-A7C0-4EB8-AEAC-8307D2486824}" srcOrd="0" destOrd="0" presId="urn:microsoft.com/office/officeart/2005/8/layout/radial1"/>
    <dgm:cxn modelId="{31716653-1E20-4A18-925E-61DA2A468A8E}" type="presParOf" srcId="{FDE7D3B8-41DD-4B8C-95FC-A9FB9997A911}" destId="{1A288127-B159-4A8F-B142-454A3486CDF6}" srcOrd="1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0835457-C538-4826-ACB2-E07B82C81228}" type="doc">
      <dgm:prSet loTypeId="urn:microsoft.com/office/officeart/2005/8/layout/pyramid1" loCatId="pyramid" qsTypeId="urn:microsoft.com/office/officeart/2005/8/quickstyle/3d4" qsCatId="3D" csTypeId="urn:microsoft.com/office/officeart/2005/8/colors/colorful5" csCatId="colorful" phldr="1"/>
      <dgm:spPr/>
    </dgm:pt>
    <dgm:pt modelId="{E8F8BDC2-1576-4308-8A97-AF21A59AFEAC}">
      <dgm:prSet phldrT="[Текст]" custT="1"/>
      <dgm:spPr/>
      <dgm:t>
        <a:bodyPr/>
        <a:lstStyle/>
        <a:p>
          <a:r>
            <a:rPr lang="uk-UA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</a:t>
          </a:r>
        </a:p>
      </dgm:t>
    </dgm:pt>
    <dgm:pt modelId="{019253F9-BADA-409D-AA88-329D7BBE688C}" type="parTrans" cxnId="{E9D27064-CEF3-4B94-B59F-D617F2D7D22A}">
      <dgm:prSet/>
      <dgm:spPr/>
      <dgm:t>
        <a:bodyPr/>
        <a:lstStyle/>
        <a:p>
          <a:endParaRPr lang="uk-UA" sz="16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2E43F2C-6873-4360-B998-C1F029A316B7}" type="sibTrans" cxnId="{E9D27064-CEF3-4B94-B59F-D617F2D7D22A}">
      <dgm:prSet/>
      <dgm:spPr/>
      <dgm:t>
        <a:bodyPr/>
        <a:lstStyle/>
        <a:p>
          <a:endParaRPr lang="uk-UA" sz="16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C5D22C7-9241-40ED-8543-F7ABB667F220}">
      <dgm:prSet phldrT="[Текст]" custT="1"/>
      <dgm:spPr/>
      <dgm:t>
        <a:bodyPr/>
        <a:lstStyle/>
        <a:p>
          <a:r>
            <a:rPr lang="uk-UA" sz="4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6</a:t>
          </a:r>
          <a:endParaRPr lang="uk-UA" sz="44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981B41B-C90C-4ED0-9CD9-35E09B3BC76C}" type="parTrans" cxnId="{F8CBD319-3CE3-4075-88BA-9F80BA496887}">
      <dgm:prSet/>
      <dgm:spPr/>
      <dgm:t>
        <a:bodyPr/>
        <a:lstStyle/>
        <a:p>
          <a:endParaRPr lang="uk-UA" sz="16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61D3F10-5A92-4AA4-B627-D48512D51651}" type="sibTrans" cxnId="{F8CBD319-3CE3-4075-88BA-9F80BA496887}">
      <dgm:prSet/>
      <dgm:spPr/>
      <dgm:t>
        <a:bodyPr/>
        <a:lstStyle/>
        <a:p>
          <a:endParaRPr lang="uk-UA" sz="16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98C793E-A63B-4429-822C-A2A92DC16DEE}">
      <dgm:prSet phldrT="[Текст]" custT="1"/>
      <dgm:spPr/>
      <dgm:t>
        <a:bodyPr/>
        <a:lstStyle/>
        <a:p>
          <a:r>
            <a:rPr lang="uk-UA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12</a:t>
          </a:r>
        </a:p>
      </dgm:t>
    </dgm:pt>
    <dgm:pt modelId="{DC91858A-2C0B-408F-992F-8E95046B923D}" type="parTrans" cxnId="{E4C32DDE-3FDC-4E02-BEE5-3D691B524F23}">
      <dgm:prSet/>
      <dgm:spPr/>
      <dgm:t>
        <a:bodyPr/>
        <a:lstStyle/>
        <a:p>
          <a:endParaRPr lang="uk-UA" sz="16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A2692AC-70FD-4D78-B854-EE888EAE5C02}" type="sibTrans" cxnId="{E4C32DDE-3FDC-4E02-BEE5-3D691B524F23}">
      <dgm:prSet/>
      <dgm:spPr/>
      <dgm:t>
        <a:bodyPr/>
        <a:lstStyle/>
        <a:p>
          <a:endParaRPr lang="uk-UA" sz="16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6B911A0-C975-4BE2-BBFD-8E9EB1C7BF7A}">
      <dgm:prSet custT="1"/>
      <dgm:spPr/>
      <dgm:t>
        <a:bodyPr/>
        <a:lstStyle/>
        <a:p>
          <a:r>
            <a:rPr lang="uk-UA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5</a:t>
          </a:r>
        </a:p>
      </dgm:t>
    </dgm:pt>
    <dgm:pt modelId="{B9E1060E-1B39-4618-AA5F-7D03F1ACBC92}" type="parTrans" cxnId="{47C35626-5BAB-493F-95D1-7722ED53ACB1}">
      <dgm:prSet/>
      <dgm:spPr/>
      <dgm:t>
        <a:bodyPr/>
        <a:lstStyle/>
        <a:p>
          <a:endParaRPr lang="uk-UA" sz="16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7FD825B-43AB-41AD-B690-D0D13094C919}" type="sibTrans" cxnId="{47C35626-5BAB-493F-95D1-7722ED53ACB1}">
      <dgm:prSet/>
      <dgm:spPr/>
      <dgm:t>
        <a:bodyPr/>
        <a:lstStyle/>
        <a:p>
          <a:endParaRPr lang="uk-UA" sz="1600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31CE716-3A62-417F-ADA3-4527AE559FA1}" type="pres">
      <dgm:prSet presAssocID="{D0835457-C538-4826-ACB2-E07B82C81228}" presName="Name0" presStyleCnt="0">
        <dgm:presLayoutVars>
          <dgm:dir/>
          <dgm:animLvl val="lvl"/>
          <dgm:resizeHandles val="exact"/>
        </dgm:presLayoutVars>
      </dgm:prSet>
      <dgm:spPr/>
    </dgm:pt>
    <dgm:pt modelId="{8277B204-CBF0-494E-938B-2BB829D48D3D}" type="pres">
      <dgm:prSet presAssocID="{E8F8BDC2-1576-4308-8A97-AF21A59AFEAC}" presName="Name8" presStyleCnt="0"/>
      <dgm:spPr/>
    </dgm:pt>
    <dgm:pt modelId="{344AD762-DCF3-4773-B636-03DF89DA7634}" type="pres">
      <dgm:prSet presAssocID="{E8F8BDC2-1576-4308-8A97-AF21A59AFEAC}" presName="level" presStyleLbl="node1" presStyleIdx="0" presStyleCnt="4" custLinFactNeighborX="0" custLinFactNeighborY="0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94670A7-ED4B-4F31-B419-5F2128E8C54E}" type="pres">
      <dgm:prSet presAssocID="{E8F8BDC2-1576-4308-8A97-AF21A59AFEA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E87299B-165F-4F58-93A1-42164C6F9340}" type="pres">
      <dgm:prSet presAssocID="{7C5D22C7-9241-40ED-8543-F7ABB667F220}" presName="Name8" presStyleCnt="0"/>
      <dgm:spPr/>
    </dgm:pt>
    <dgm:pt modelId="{9C29DBF6-A5E6-43A7-B700-7BE29B9E90E8}" type="pres">
      <dgm:prSet presAssocID="{7C5D22C7-9241-40ED-8543-F7ABB667F220}" presName="level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0F774D8-F7E2-47F7-9594-A75FDAD4DCC2}" type="pres">
      <dgm:prSet presAssocID="{7C5D22C7-9241-40ED-8543-F7ABB667F22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427FF03-8E7F-41C7-9316-A0F3CDE089C9}" type="pres">
      <dgm:prSet presAssocID="{F6B911A0-C975-4BE2-BBFD-8E9EB1C7BF7A}" presName="Name8" presStyleCnt="0"/>
      <dgm:spPr/>
    </dgm:pt>
    <dgm:pt modelId="{3BDCCDFD-853A-44F2-B563-B0F211CF17FC}" type="pres">
      <dgm:prSet presAssocID="{F6B911A0-C975-4BE2-BBFD-8E9EB1C7BF7A}" presName="level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4D4BFB8-C784-44D2-A220-2B81CD65D45C}" type="pres">
      <dgm:prSet presAssocID="{F6B911A0-C975-4BE2-BBFD-8E9EB1C7BF7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CE44299-700F-4844-8C05-49724DF1B2E9}" type="pres">
      <dgm:prSet presAssocID="{798C793E-A63B-4429-822C-A2A92DC16DEE}" presName="Name8" presStyleCnt="0"/>
      <dgm:spPr/>
    </dgm:pt>
    <dgm:pt modelId="{04536649-1DBB-4DFC-8761-AE8853A44930}" type="pres">
      <dgm:prSet presAssocID="{798C793E-A63B-4429-822C-A2A92DC16DEE}" presName="level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3D37B7A-C011-45BA-BC3A-AA26AB6B98B8}" type="pres">
      <dgm:prSet presAssocID="{798C793E-A63B-4429-822C-A2A92DC16DE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4A1B1D32-0EA5-4D2E-9FBE-017876078185}" type="presOf" srcId="{798C793E-A63B-4429-822C-A2A92DC16DEE}" destId="{E3D37B7A-C011-45BA-BC3A-AA26AB6B98B8}" srcOrd="1" destOrd="0" presId="urn:microsoft.com/office/officeart/2005/8/layout/pyramid1"/>
    <dgm:cxn modelId="{BDAD0668-6812-4330-8E5B-6F328EA36A6A}" type="presOf" srcId="{7C5D22C7-9241-40ED-8543-F7ABB667F220}" destId="{9C29DBF6-A5E6-43A7-B700-7BE29B9E90E8}" srcOrd="0" destOrd="0" presId="urn:microsoft.com/office/officeart/2005/8/layout/pyramid1"/>
    <dgm:cxn modelId="{2C8E99DF-A00F-4BAE-B638-1F73748DE0F3}" type="presOf" srcId="{E8F8BDC2-1576-4308-8A97-AF21A59AFEAC}" destId="{344AD762-DCF3-4773-B636-03DF89DA7634}" srcOrd="0" destOrd="0" presId="urn:microsoft.com/office/officeart/2005/8/layout/pyramid1"/>
    <dgm:cxn modelId="{E4C32DDE-3FDC-4E02-BEE5-3D691B524F23}" srcId="{D0835457-C538-4826-ACB2-E07B82C81228}" destId="{798C793E-A63B-4429-822C-A2A92DC16DEE}" srcOrd="3" destOrd="0" parTransId="{DC91858A-2C0B-408F-992F-8E95046B923D}" sibTransId="{DA2692AC-70FD-4D78-B854-EE888EAE5C02}"/>
    <dgm:cxn modelId="{8720DC16-DACD-45E4-B611-368FD081B71B}" type="presOf" srcId="{D0835457-C538-4826-ACB2-E07B82C81228}" destId="{831CE716-3A62-417F-ADA3-4527AE559FA1}" srcOrd="0" destOrd="0" presId="urn:microsoft.com/office/officeart/2005/8/layout/pyramid1"/>
    <dgm:cxn modelId="{F8CBD319-3CE3-4075-88BA-9F80BA496887}" srcId="{D0835457-C538-4826-ACB2-E07B82C81228}" destId="{7C5D22C7-9241-40ED-8543-F7ABB667F220}" srcOrd="1" destOrd="0" parTransId="{B981B41B-C90C-4ED0-9CD9-35E09B3BC76C}" sibTransId="{661D3F10-5A92-4AA4-B627-D48512D51651}"/>
    <dgm:cxn modelId="{47C35626-5BAB-493F-95D1-7722ED53ACB1}" srcId="{D0835457-C538-4826-ACB2-E07B82C81228}" destId="{F6B911A0-C975-4BE2-BBFD-8E9EB1C7BF7A}" srcOrd="2" destOrd="0" parTransId="{B9E1060E-1B39-4618-AA5F-7D03F1ACBC92}" sibTransId="{47FD825B-43AB-41AD-B690-D0D13094C919}"/>
    <dgm:cxn modelId="{AA73AB30-8EE6-4868-8E6F-504DAA3C8156}" type="presOf" srcId="{F6B911A0-C975-4BE2-BBFD-8E9EB1C7BF7A}" destId="{44D4BFB8-C784-44D2-A220-2B81CD65D45C}" srcOrd="1" destOrd="0" presId="urn:microsoft.com/office/officeart/2005/8/layout/pyramid1"/>
    <dgm:cxn modelId="{AAFC0642-FB47-464F-9319-2F73880D1876}" type="presOf" srcId="{7C5D22C7-9241-40ED-8543-F7ABB667F220}" destId="{F0F774D8-F7E2-47F7-9594-A75FDAD4DCC2}" srcOrd="1" destOrd="0" presId="urn:microsoft.com/office/officeart/2005/8/layout/pyramid1"/>
    <dgm:cxn modelId="{36A56224-EA42-44CB-9D40-0C181AD831BE}" type="presOf" srcId="{F6B911A0-C975-4BE2-BBFD-8E9EB1C7BF7A}" destId="{3BDCCDFD-853A-44F2-B563-B0F211CF17FC}" srcOrd="0" destOrd="0" presId="urn:microsoft.com/office/officeart/2005/8/layout/pyramid1"/>
    <dgm:cxn modelId="{F14C7D87-3E39-4D1B-A42C-DB68DCD3B0C7}" type="presOf" srcId="{E8F8BDC2-1576-4308-8A97-AF21A59AFEAC}" destId="{694670A7-ED4B-4F31-B419-5F2128E8C54E}" srcOrd="1" destOrd="0" presId="urn:microsoft.com/office/officeart/2005/8/layout/pyramid1"/>
    <dgm:cxn modelId="{E9D27064-CEF3-4B94-B59F-D617F2D7D22A}" srcId="{D0835457-C538-4826-ACB2-E07B82C81228}" destId="{E8F8BDC2-1576-4308-8A97-AF21A59AFEAC}" srcOrd="0" destOrd="0" parTransId="{019253F9-BADA-409D-AA88-329D7BBE688C}" sibTransId="{B2E43F2C-6873-4360-B998-C1F029A316B7}"/>
    <dgm:cxn modelId="{0D2EFB2C-5133-4BDB-8A10-BF336E77D648}" type="presOf" srcId="{798C793E-A63B-4429-822C-A2A92DC16DEE}" destId="{04536649-1DBB-4DFC-8761-AE8853A44930}" srcOrd="0" destOrd="0" presId="urn:microsoft.com/office/officeart/2005/8/layout/pyramid1"/>
    <dgm:cxn modelId="{F4307D5D-3E60-462D-9CC8-E8A2C6A548BB}" type="presParOf" srcId="{831CE716-3A62-417F-ADA3-4527AE559FA1}" destId="{8277B204-CBF0-494E-938B-2BB829D48D3D}" srcOrd="0" destOrd="0" presId="urn:microsoft.com/office/officeart/2005/8/layout/pyramid1"/>
    <dgm:cxn modelId="{A3887126-E38E-44B0-B364-DFE17492E6DC}" type="presParOf" srcId="{8277B204-CBF0-494E-938B-2BB829D48D3D}" destId="{344AD762-DCF3-4773-B636-03DF89DA7634}" srcOrd="0" destOrd="0" presId="urn:microsoft.com/office/officeart/2005/8/layout/pyramid1"/>
    <dgm:cxn modelId="{FF090AAA-40EF-4814-AA4F-02CE6827A7DF}" type="presParOf" srcId="{8277B204-CBF0-494E-938B-2BB829D48D3D}" destId="{694670A7-ED4B-4F31-B419-5F2128E8C54E}" srcOrd="1" destOrd="0" presId="urn:microsoft.com/office/officeart/2005/8/layout/pyramid1"/>
    <dgm:cxn modelId="{C1595474-57AA-4E73-832D-484EF540B53B}" type="presParOf" srcId="{831CE716-3A62-417F-ADA3-4527AE559FA1}" destId="{1E87299B-165F-4F58-93A1-42164C6F9340}" srcOrd="1" destOrd="0" presId="urn:microsoft.com/office/officeart/2005/8/layout/pyramid1"/>
    <dgm:cxn modelId="{AAB52E42-A6CD-43A7-B28F-8AE60086185F}" type="presParOf" srcId="{1E87299B-165F-4F58-93A1-42164C6F9340}" destId="{9C29DBF6-A5E6-43A7-B700-7BE29B9E90E8}" srcOrd="0" destOrd="0" presId="urn:microsoft.com/office/officeart/2005/8/layout/pyramid1"/>
    <dgm:cxn modelId="{815B3195-72B2-4419-A552-2FE824042D43}" type="presParOf" srcId="{1E87299B-165F-4F58-93A1-42164C6F9340}" destId="{F0F774D8-F7E2-47F7-9594-A75FDAD4DCC2}" srcOrd="1" destOrd="0" presId="urn:microsoft.com/office/officeart/2005/8/layout/pyramid1"/>
    <dgm:cxn modelId="{EF274A89-E0CD-4202-988C-827C5F814AF8}" type="presParOf" srcId="{831CE716-3A62-417F-ADA3-4527AE559FA1}" destId="{D427FF03-8E7F-41C7-9316-A0F3CDE089C9}" srcOrd="2" destOrd="0" presId="urn:microsoft.com/office/officeart/2005/8/layout/pyramid1"/>
    <dgm:cxn modelId="{FB13AC7A-A88D-4A32-8EA0-8FF6F2E34E3D}" type="presParOf" srcId="{D427FF03-8E7F-41C7-9316-A0F3CDE089C9}" destId="{3BDCCDFD-853A-44F2-B563-B0F211CF17FC}" srcOrd="0" destOrd="0" presId="urn:microsoft.com/office/officeart/2005/8/layout/pyramid1"/>
    <dgm:cxn modelId="{914C43F4-B075-42E1-BDC9-91135D8C88CF}" type="presParOf" srcId="{D427FF03-8E7F-41C7-9316-A0F3CDE089C9}" destId="{44D4BFB8-C784-44D2-A220-2B81CD65D45C}" srcOrd="1" destOrd="0" presId="urn:microsoft.com/office/officeart/2005/8/layout/pyramid1"/>
    <dgm:cxn modelId="{D274700E-96D7-487D-87E3-3A40A76B4C0F}" type="presParOf" srcId="{831CE716-3A62-417F-ADA3-4527AE559FA1}" destId="{ECE44299-700F-4844-8C05-49724DF1B2E9}" srcOrd="3" destOrd="0" presId="urn:microsoft.com/office/officeart/2005/8/layout/pyramid1"/>
    <dgm:cxn modelId="{8414ECDC-3F8B-49ED-95C1-618537571189}" type="presParOf" srcId="{ECE44299-700F-4844-8C05-49724DF1B2E9}" destId="{04536649-1DBB-4DFC-8761-AE8853A44930}" srcOrd="0" destOrd="0" presId="urn:microsoft.com/office/officeart/2005/8/layout/pyramid1"/>
    <dgm:cxn modelId="{35D82767-BAF6-4036-A418-F09C49589304}" type="presParOf" srcId="{ECE44299-700F-4844-8C05-49724DF1B2E9}" destId="{E3D37B7A-C011-45BA-BC3A-AA26AB6B98B8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0835457-C538-4826-ACB2-E07B82C81228}" type="doc">
      <dgm:prSet loTypeId="urn:microsoft.com/office/officeart/2005/8/layout/pyramid1" loCatId="pyramid" qsTypeId="urn:microsoft.com/office/officeart/2005/8/quickstyle/3d4" qsCatId="3D" csTypeId="urn:microsoft.com/office/officeart/2005/8/colors/colorful3" csCatId="colorful" phldr="1"/>
      <dgm:spPr/>
    </dgm:pt>
    <dgm:pt modelId="{E8F8BDC2-1576-4308-8A97-AF21A59AFEAC}">
      <dgm:prSet phldrT="[Текст]"/>
      <dgm:spPr>
        <a:solidFill>
          <a:schemeClr val="tx1">
            <a:lumMod val="95000"/>
            <a:lumOff val="5000"/>
          </a:schemeClr>
        </a:solidFill>
      </dgm:spPr>
      <dgm:t>
        <a:bodyPr/>
        <a:lstStyle/>
        <a:p>
          <a:r>
            <a:rPr lang="uk-UA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8</a:t>
          </a:r>
          <a:endParaRPr lang="uk-UA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19253F9-BADA-409D-AA88-329D7BBE688C}" type="parTrans" cxnId="{E9D27064-CEF3-4B94-B59F-D617F2D7D22A}">
      <dgm:prSet/>
      <dgm:spPr/>
      <dgm:t>
        <a:bodyPr/>
        <a:lstStyle/>
        <a:p>
          <a:endParaRPr lang="uk-UA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2E43F2C-6873-4360-B998-C1F029A316B7}" type="sibTrans" cxnId="{E9D27064-CEF3-4B94-B59F-D617F2D7D22A}">
      <dgm:prSet/>
      <dgm:spPr/>
      <dgm:t>
        <a:bodyPr/>
        <a:lstStyle/>
        <a:p>
          <a:endParaRPr lang="uk-UA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C5D22C7-9241-40ED-8543-F7ABB667F220}">
      <dgm:prSet phldrT="[Текст]"/>
      <dgm:spPr/>
      <dgm:t>
        <a:bodyPr/>
        <a:lstStyle/>
        <a:p>
          <a:r>
            <a:rPr lang="uk-UA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12</a:t>
          </a:r>
          <a:endParaRPr lang="uk-UA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981B41B-C90C-4ED0-9CD9-35E09B3BC76C}" type="parTrans" cxnId="{F8CBD319-3CE3-4075-88BA-9F80BA496887}">
      <dgm:prSet/>
      <dgm:spPr/>
      <dgm:t>
        <a:bodyPr/>
        <a:lstStyle/>
        <a:p>
          <a:endParaRPr lang="uk-UA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61D3F10-5A92-4AA4-B627-D48512D51651}" type="sibTrans" cxnId="{F8CBD319-3CE3-4075-88BA-9F80BA496887}">
      <dgm:prSet/>
      <dgm:spPr/>
      <dgm:t>
        <a:bodyPr/>
        <a:lstStyle/>
        <a:p>
          <a:endParaRPr lang="uk-UA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98C793E-A63B-4429-822C-A2A92DC16DEE}">
      <dgm:prSet phldrT="[Текст]"/>
      <dgm:spPr/>
      <dgm:t>
        <a:bodyPr/>
        <a:lstStyle/>
        <a:p>
          <a:r>
            <a:rPr lang="uk-UA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7</a:t>
          </a:r>
          <a:endParaRPr lang="uk-UA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C91858A-2C0B-408F-992F-8E95046B923D}" type="parTrans" cxnId="{E4C32DDE-3FDC-4E02-BEE5-3D691B524F23}">
      <dgm:prSet/>
      <dgm:spPr/>
      <dgm:t>
        <a:bodyPr/>
        <a:lstStyle/>
        <a:p>
          <a:endParaRPr lang="uk-UA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A2692AC-70FD-4D78-B854-EE888EAE5C02}" type="sibTrans" cxnId="{E4C32DDE-3FDC-4E02-BEE5-3D691B524F23}">
      <dgm:prSet/>
      <dgm:spPr/>
      <dgm:t>
        <a:bodyPr/>
        <a:lstStyle/>
        <a:p>
          <a:endParaRPr lang="uk-UA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6235D66-AFE2-4B6E-ACD2-097791B984C6}">
      <dgm:prSet/>
      <dgm:spPr/>
      <dgm:t>
        <a:bodyPr/>
        <a:lstStyle/>
        <a:p>
          <a:r>
            <a:rPr lang="uk-UA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</a:t>
          </a:r>
          <a:endParaRPr lang="uk-UA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373676D-7D6B-41ED-AD34-E20F5155E5FE}" type="parTrans" cxnId="{39B60B82-8DB3-45BD-A653-92F57BA2D12D}">
      <dgm:prSet/>
      <dgm:spPr/>
      <dgm:t>
        <a:bodyPr/>
        <a:lstStyle/>
        <a:p>
          <a:endParaRPr lang="uk-UA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9584324-AA6D-4793-85A8-80B617A39D51}" type="sibTrans" cxnId="{39B60B82-8DB3-45BD-A653-92F57BA2D12D}">
      <dgm:prSet/>
      <dgm:spPr/>
      <dgm:t>
        <a:bodyPr/>
        <a:lstStyle/>
        <a:p>
          <a:endParaRPr lang="uk-UA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31CE716-3A62-417F-ADA3-4527AE559FA1}" type="pres">
      <dgm:prSet presAssocID="{D0835457-C538-4826-ACB2-E07B82C81228}" presName="Name0" presStyleCnt="0">
        <dgm:presLayoutVars>
          <dgm:dir/>
          <dgm:animLvl val="lvl"/>
          <dgm:resizeHandles val="exact"/>
        </dgm:presLayoutVars>
      </dgm:prSet>
      <dgm:spPr/>
    </dgm:pt>
    <dgm:pt modelId="{8277B204-CBF0-494E-938B-2BB829D48D3D}" type="pres">
      <dgm:prSet presAssocID="{E8F8BDC2-1576-4308-8A97-AF21A59AFEAC}" presName="Name8" presStyleCnt="0"/>
      <dgm:spPr/>
    </dgm:pt>
    <dgm:pt modelId="{344AD762-DCF3-4773-B636-03DF89DA7634}" type="pres">
      <dgm:prSet presAssocID="{E8F8BDC2-1576-4308-8A97-AF21A59AFEAC}" presName="level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94670A7-ED4B-4F31-B419-5F2128E8C54E}" type="pres">
      <dgm:prSet presAssocID="{E8F8BDC2-1576-4308-8A97-AF21A59AFEA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E87299B-165F-4F58-93A1-42164C6F9340}" type="pres">
      <dgm:prSet presAssocID="{7C5D22C7-9241-40ED-8543-F7ABB667F220}" presName="Name8" presStyleCnt="0"/>
      <dgm:spPr/>
    </dgm:pt>
    <dgm:pt modelId="{9C29DBF6-A5E6-43A7-B700-7BE29B9E90E8}" type="pres">
      <dgm:prSet presAssocID="{7C5D22C7-9241-40ED-8543-F7ABB667F220}" presName="level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0F774D8-F7E2-47F7-9594-A75FDAD4DCC2}" type="pres">
      <dgm:prSet presAssocID="{7C5D22C7-9241-40ED-8543-F7ABB667F22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6289715-AA62-4F92-87A4-C9BCE7FE229D}" type="pres">
      <dgm:prSet presAssocID="{76235D66-AFE2-4B6E-ACD2-097791B984C6}" presName="Name8" presStyleCnt="0"/>
      <dgm:spPr/>
    </dgm:pt>
    <dgm:pt modelId="{AEAE4FE9-1318-436E-9894-E28666381A03}" type="pres">
      <dgm:prSet presAssocID="{76235D66-AFE2-4B6E-ACD2-097791B984C6}" presName="level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CD16E20-D30F-4EE4-9934-9CC0B0BE3418}" type="pres">
      <dgm:prSet presAssocID="{76235D66-AFE2-4B6E-ACD2-097791B984C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CE44299-700F-4844-8C05-49724DF1B2E9}" type="pres">
      <dgm:prSet presAssocID="{798C793E-A63B-4429-822C-A2A92DC16DEE}" presName="Name8" presStyleCnt="0"/>
      <dgm:spPr/>
    </dgm:pt>
    <dgm:pt modelId="{04536649-1DBB-4DFC-8761-AE8853A44930}" type="pres">
      <dgm:prSet presAssocID="{798C793E-A63B-4429-822C-A2A92DC16DEE}" presName="level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3D37B7A-C011-45BA-BC3A-AA26AB6B98B8}" type="pres">
      <dgm:prSet presAssocID="{798C793E-A63B-4429-822C-A2A92DC16DE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1A2C91CF-599B-43ED-9B39-C5C39D1DD56C}" type="presOf" srcId="{76235D66-AFE2-4B6E-ACD2-097791B984C6}" destId="{AEAE4FE9-1318-436E-9894-E28666381A03}" srcOrd="0" destOrd="0" presId="urn:microsoft.com/office/officeart/2005/8/layout/pyramid1"/>
    <dgm:cxn modelId="{4A1B1D32-0EA5-4D2E-9FBE-017876078185}" type="presOf" srcId="{798C793E-A63B-4429-822C-A2A92DC16DEE}" destId="{E3D37B7A-C011-45BA-BC3A-AA26AB6B98B8}" srcOrd="1" destOrd="0" presId="urn:microsoft.com/office/officeart/2005/8/layout/pyramid1"/>
    <dgm:cxn modelId="{BDAD0668-6812-4330-8E5B-6F328EA36A6A}" type="presOf" srcId="{7C5D22C7-9241-40ED-8543-F7ABB667F220}" destId="{9C29DBF6-A5E6-43A7-B700-7BE29B9E90E8}" srcOrd="0" destOrd="0" presId="urn:microsoft.com/office/officeart/2005/8/layout/pyramid1"/>
    <dgm:cxn modelId="{2C8E99DF-A00F-4BAE-B638-1F73748DE0F3}" type="presOf" srcId="{E8F8BDC2-1576-4308-8A97-AF21A59AFEAC}" destId="{344AD762-DCF3-4773-B636-03DF89DA7634}" srcOrd="0" destOrd="0" presId="urn:microsoft.com/office/officeart/2005/8/layout/pyramid1"/>
    <dgm:cxn modelId="{E4C32DDE-3FDC-4E02-BEE5-3D691B524F23}" srcId="{D0835457-C538-4826-ACB2-E07B82C81228}" destId="{798C793E-A63B-4429-822C-A2A92DC16DEE}" srcOrd="3" destOrd="0" parTransId="{DC91858A-2C0B-408F-992F-8E95046B923D}" sibTransId="{DA2692AC-70FD-4D78-B854-EE888EAE5C02}"/>
    <dgm:cxn modelId="{8720DC16-DACD-45E4-B611-368FD081B71B}" type="presOf" srcId="{D0835457-C538-4826-ACB2-E07B82C81228}" destId="{831CE716-3A62-417F-ADA3-4527AE559FA1}" srcOrd="0" destOrd="0" presId="urn:microsoft.com/office/officeart/2005/8/layout/pyramid1"/>
    <dgm:cxn modelId="{F8CBD319-3CE3-4075-88BA-9F80BA496887}" srcId="{D0835457-C538-4826-ACB2-E07B82C81228}" destId="{7C5D22C7-9241-40ED-8543-F7ABB667F220}" srcOrd="1" destOrd="0" parTransId="{B981B41B-C90C-4ED0-9CD9-35E09B3BC76C}" sibTransId="{661D3F10-5A92-4AA4-B627-D48512D51651}"/>
    <dgm:cxn modelId="{BA7C8132-3029-471E-8038-5964553FD1EB}" type="presOf" srcId="{76235D66-AFE2-4B6E-ACD2-097791B984C6}" destId="{BCD16E20-D30F-4EE4-9934-9CC0B0BE3418}" srcOrd="1" destOrd="0" presId="urn:microsoft.com/office/officeart/2005/8/layout/pyramid1"/>
    <dgm:cxn modelId="{AAFC0642-FB47-464F-9319-2F73880D1876}" type="presOf" srcId="{7C5D22C7-9241-40ED-8543-F7ABB667F220}" destId="{F0F774D8-F7E2-47F7-9594-A75FDAD4DCC2}" srcOrd="1" destOrd="0" presId="urn:microsoft.com/office/officeart/2005/8/layout/pyramid1"/>
    <dgm:cxn modelId="{39B60B82-8DB3-45BD-A653-92F57BA2D12D}" srcId="{D0835457-C538-4826-ACB2-E07B82C81228}" destId="{76235D66-AFE2-4B6E-ACD2-097791B984C6}" srcOrd="2" destOrd="0" parTransId="{B373676D-7D6B-41ED-AD34-E20F5155E5FE}" sibTransId="{E9584324-AA6D-4793-85A8-80B617A39D51}"/>
    <dgm:cxn modelId="{F14C7D87-3E39-4D1B-A42C-DB68DCD3B0C7}" type="presOf" srcId="{E8F8BDC2-1576-4308-8A97-AF21A59AFEAC}" destId="{694670A7-ED4B-4F31-B419-5F2128E8C54E}" srcOrd="1" destOrd="0" presId="urn:microsoft.com/office/officeart/2005/8/layout/pyramid1"/>
    <dgm:cxn modelId="{E9D27064-CEF3-4B94-B59F-D617F2D7D22A}" srcId="{D0835457-C538-4826-ACB2-E07B82C81228}" destId="{E8F8BDC2-1576-4308-8A97-AF21A59AFEAC}" srcOrd="0" destOrd="0" parTransId="{019253F9-BADA-409D-AA88-329D7BBE688C}" sibTransId="{B2E43F2C-6873-4360-B998-C1F029A316B7}"/>
    <dgm:cxn modelId="{0D2EFB2C-5133-4BDB-8A10-BF336E77D648}" type="presOf" srcId="{798C793E-A63B-4429-822C-A2A92DC16DEE}" destId="{04536649-1DBB-4DFC-8761-AE8853A44930}" srcOrd="0" destOrd="0" presId="urn:microsoft.com/office/officeart/2005/8/layout/pyramid1"/>
    <dgm:cxn modelId="{F4307D5D-3E60-462D-9CC8-E8A2C6A548BB}" type="presParOf" srcId="{831CE716-3A62-417F-ADA3-4527AE559FA1}" destId="{8277B204-CBF0-494E-938B-2BB829D48D3D}" srcOrd="0" destOrd="0" presId="urn:microsoft.com/office/officeart/2005/8/layout/pyramid1"/>
    <dgm:cxn modelId="{A3887126-E38E-44B0-B364-DFE17492E6DC}" type="presParOf" srcId="{8277B204-CBF0-494E-938B-2BB829D48D3D}" destId="{344AD762-DCF3-4773-B636-03DF89DA7634}" srcOrd="0" destOrd="0" presId="urn:microsoft.com/office/officeart/2005/8/layout/pyramid1"/>
    <dgm:cxn modelId="{FF090AAA-40EF-4814-AA4F-02CE6827A7DF}" type="presParOf" srcId="{8277B204-CBF0-494E-938B-2BB829D48D3D}" destId="{694670A7-ED4B-4F31-B419-5F2128E8C54E}" srcOrd="1" destOrd="0" presId="urn:microsoft.com/office/officeart/2005/8/layout/pyramid1"/>
    <dgm:cxn modelId="{C1595474-57AA-4E73-832D-484EF540B53B}" type="presParOf" srcId="{831CE716-3A62-417F-ADA3-4527AE559FA1}" destId="{1E87299B-165F-4F58-93A1-42164C6F9340}" srcOrd="1" destOrd="0" presId="urn:microsoft.com/office/officeart/2005/8/layout/pyramid1"/>
    <dgm:cxn modelId="{AAB52E42-A6CD-43A7-B28F-8AE60086185F}" type="presParOf" srcId="{1E87299B-165F-4F58-93A1-42164C6F9340}" destId="{9C29DBF6-A5E6-43A7-B700-7BE29B9E90E8}" srcOrd="0" destOrd="0" presId="urn:microsoft.com/office/officeart/2005/8/layout/pyramid1"/>
    <dgm:cxn modelId="{815B3195-72B2-4419-A552-2FE824042D43}" type="presParOf" srcId="{1E87299B-165F-4F58-93A1-42164C6F9340}" destId="{F0F774D8-F7E2-47F7-9594-A75FDAD4DCC2}" srcOrd="1" destOrd="0" presId="urn:microsoft.com/office/officeart/2005/8/layout/pyramid1"/>
    <dgm:cxn modelId="{36F7AFD0-41F1-4BE9-89F1-E2AEC5CF92EE}" type="presParOf" srcId="{831CE716-3A62-417F-ADA3-4527AE559FA1}" destId="{F6289715-AA62-4F92-87A4-C9BCE7FE229D}" srcOrd="2" destOrd="0" presId="urn:microsoft.com/office/officeart/2005/8/layout/pyramid1"/>
    <dgm:cxn modelId="{FCC5001C-635E-4432-9972-E9798B7DA659}" type="presParOf" srcId="{F6289715-AA62-4F92-87A4-C9BCE7FE229D}" destId="{AEAE4FE9-1318-436E-9894-E28666381A03}" srcOrd="0" destOrd="0" presId="urn:microsoft.com/office/officeart/2005/8/layout/pyramid1"/>
    <dgm:cxn modelId="{56ADC63B-0127-4BC6-B7A2-9DB392BC8C88}" type="presParOf" srcId="{F6289715-AA62-4F92-87A4-C9BCE7FE229D}" destId="{BCD16E20-D30F-4EE4-9934-9CC0B0BE3418}" srcOrd="1" destOrd="0" presId="urn:microsoft.com/office/officeart/2005/8/layout/pyramid1"/>
    <dgm:cxn modelId="{D274700E-96D7-487D-87E3-3A40A76B4C0F}" type="presParOf" srcId="{831CE716-3A62-417F-ADA3-4527AE559FA1}" destId="{ECE44299-700F-4844-8C05-49724DF1B2E9}" srcOrd="3" destOrd="0" presId="urn:microsoft.com/office/officeart/2005/8/layout/pyramid1"/>
    <dgm:cxn modelId="{8414ECDC-3F8B-49ED-95C1-618537571189}" type="presParOf" srcId="{ECE44299-700F-4844-8C05-49724DF1B2E9}" destId="{04536649-1DBB-4DFC-8761-AE8853A44930}" srcOrd="0" destOrd="0" presId="urn:microsoft.com/office/officeart/2005/8/layout/pyramid1"/>
    <dgm:cxn modelId="{35D82767-BAF6-4036-A418-F09C49589304}" type="presParOf" srcId="{ECE44299-700F-4844-8C05-49724DF1B2E9}" destId="{E3D37B7A-C011-45BA-BC3A-AA26AB6B98B8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0835457-C538-4826-ACB2-E07B82C81228}" type="doc">
      <dgm:prSet loTypeId="urn:microsoft.com/office/officeart/2005/8/layout/pyramid1" loCatId="pyramid" qsTypeId="urn:microsoft.com/office/officeart/2005/8/quickstyle/3d4" qsCatId="3D" csTypeId="urn:microsoft.com/office/officeart/2005/8/colors/colorful4" csCatId="colorful" phldr="1"/>
      <dgm:spPr/>
    </dgm:pt>
    <dgm:pt modelId="{E8F8BDC2-1576-4308-8A97-AF21A59AFEAC}">
      <dgm:prSet phldrT="[Текст]"/>
      <dgm:spPr/>
      <dgm:t>
        <a:bodyPr/>
        <a:lstStyle/>
        <a:p>
          <a:r>
            <a:rPr lang="uk-UA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6</a:t>
          </a:r>
          <a:endParaRPr lang="uk-UA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19253F9-BADA-409D-AA88-329D7BBE688C}" type="parTrans" cxnId="{E9D27064-CEF3-4B94-B59F-D617F2D7D22A}">
      <dgm:prSet/>
      <dgm:spPr/>
      <dgm:t>
        <a:bodyPr/>
        <a:lstStyle/>
        <a:p>
          <a:endParaRPr lang="uk-UA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2E43F2C-6873-4360-B998-C1F029A316B7}" type="sibTrans" cxnId="{E9D27064-CEF3-4B94-B59F-D617F2D7D22A}">
      <dgm:prSet/>
      <dgm:spPr/>
      <dgm:t>
        <a:bodyPr/>
        <a:lstStyle/>
        <a:p>
          <a:endParaRPr lang="uk-UA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C5D22C7-9241-40ED-8543-F7ABB667F220}">
      <dgm:prSet phldrT="[Текст]"/>
      <dgm:spPr/>
      <dgm:t>
        <a:bodyPr/>
        <a:lstStyle/>
        <a:p>
          <a:r>
            <a:rPr lang="uk-UA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6</a:t>
          </a:r>
          <a:endParaRPr lang="uk-UA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981B41B-C90C-4ED0-9CD9-35E09B3BC76C}" type="parTrans" cxnId="{F8CBD319-3CE3-4075-88BA-9F80BA496887}">
      <dgm:prSet/>
      <dgm:spPr/>
      <dgm:t>
        <a:bodyPr/>
        <a:lstStyle/>
        <a:p>
          <a:endParaRPr lang="uk-UA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61D3F10-5A92-4AA4-B627-D48512D51651}" type="sibTrans" cxnId="{F8CBD319-3CE3-4075-88BA-9F80BA496887}">
      <dgm:prSet/>
      <dgm:spPr/>
      <dgm:t>
        <a:bodyPr/>
        <a:lstStyle/>
        <a:p>
          <a:endParaRPr lang="uk-UA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98C793E-A63B-4429-822C-A2A92DC16DEE}">
      <dgm:prSet phldrT="[Текст]"/>
      <dgm:spPr/>
      <dgm:t>
        <a:bodyPr/>
        <a:lstStyle/>
        <a:p>
          <a:r>
            <a:rPr lang="uk-UA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8</a:t>
          </a:r>
          <a:endParaRPr lang="uk-UA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C91858A-2C0B-408F-992F-8E95046B923D}" type="parTrans" cxnId="{E4C32DDE-3FDC-4E02-BEE5-3D691B524F23}">
      <dgm:prSet/>
      <dgm:spPr/>
      <dgm:t>
        <a:bodyPr/>
        <a:lstStyle/>
        <a:p>
          <a:endParaRPr lang="uk-UA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A2692AC-70FD-4D78-B854-EE888EAE5C02}" type="sibTrans" cxnId="{E4C32DDE-3FDC-4E02-BEE5-3D691B524F23}">
      <dgm:prSet/>
      <dgm:spPr/>
      <dgm:t>
        <a:bodyPr/>
        <a:lstStyle/>
        <a:p>
          <a:endParaRPr lang="uk-UA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CF58BA4-072A-41FA-83B9-EF04C258F8F2}">
      <dgm:prSet/>
      <dgm:spPr/>
      <dgm:t>
        <a:bodyPr/>
        <a:lstStyle/>
        <a:p>
          <a:r>
            <a:rPr lang="uk-UA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7</a:t>
          </a:r>
          <a:endParaRPr lang="uk-UA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5D01F4E-F7F5-4ED0-B145-28E9E5BBED17}" type="parTrans" cxnId="{8F434036-6CD9-4066-9705-AFD3A222062A}">
      <dgm:prSet/>
      <dgm:spPr/>
      <dgm:t>
        <a:bodyPr/>
        <a:lstStyle/>
        <a:p>
          <a:endParaRPr lang="uk-UA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8C8D6EC-FFB6-429D-B0F1-7238550B03B7}" type="sibTrans" cxnId="{8F434036-6CD9-4066-9705-AFD3A222062A}">
      <dgm:prSet/>
      <dgm:spPr/>
      <dgm:t>
        <a:bodyPr/>
        <a:lstStyle/>
        <a:p>
          <a:endParaRPr lang="uk-UA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31CE716-3A62-417F-ADA3-4527AE559FA1}" type="pres">
      <dgm:prSet presAssocID="{D0835457-C538-4826-ACB2-E07B82C81228}" presName="Name0" presStyleCnt="0">
        <dgm:presLayoutVars>
          <dgm:dir/>
          <dgm:animLvl val="lvl"/>
          <dgm:resizeHandles val="exact"/>
        </dgm:presLayoutVars>
      </dgm:prSet>
      <dgm:spPr/>
    </dgm:pt>
    <dgm:pt modelId="{8277B204-CBF0-494E-938B-2BB829D48D3D}" type="pres">
      <dgm:prSet presAssocID="{E8F8BDC2-1576-4308-8A97-AF21A59AFEAC}" presName="Name8" presStyleCnt="0"/>
      <dgm:spPr/>
    </dgm:pt>
    <dgm:pt modelId="{344AD762-DCF3-4773-B636-03DF89DA7634}" type="pres">
      <dgm:prSet presAssocID="{E8F8BDC2-1576-4308-8A97-AF21A59AFEAC}" presName="level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94670A7-ED4B-4F31-B419-5F2128E8C54E}" type="pres">
      <dgm:prSet presAssocID="{E8F8BDC2-1576-4308-8A97-AF21A59AFEA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E87299B-165F-4F58-93A1-42164C6F9340}" type="pres">
      <dgm:prSet presAssocID="{7C5D22C7-9241-40ED-8543-F7ABB667F220}" presName="Name8" presStyleCnt="0"/>
      <dgm:spPr/>
    </dgm:pt>
    <dgm:pt modelId="{9C29DBF6-A5E6-43A7-B700-7BE29B9E90E8}" type="pres">
      <dgm:prSet presAssocID="{7C5D22C7-9241-40ED-8543-F7ABB667F220}" presName="level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0F774D8-F7E2-47F7-9594-A75FDAD4DCC2}" type="pres">
      <dgm:prSet presAssocID="{7C5D22C7-9241-40ED-8543-F7ABB667F22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1EC3343-5BEA-4A8B-A1BB-4EBCE31FB705}" type="pres">
      <dgm:prSet presAssocID="{7CF58BA4-072A-41FA-83B9-EF04C258F8F2}" presName="Name8" presStyleCnt="0"/>
      <dgm:spPr/>
    </dgm:pt>
    <dgm:pt modelId="{027E1930-5E3B-4C67-AAA5-C66DCC4EB524}" type="pres">
      <dgm:prSet presAssocID="{7CF58BA4-072A-41FA-83B9-EF04C258F8F2}" presName="level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7ACCF73-3D73-43D3-A860-52E342C9EFD2}" type="pres">
      <dgm:prSet presAssocID="{7CF58BA4-072A-41FA-83B9-EF04C258F8F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CE44299-700F-4844-8C05-49724DF1B2E9}" type="pres">
      <dgm:prSet presAssocID="{798C793E-A63B-4429-822C-A2A92DC16DEE}" presName="Name8" presStyleCnt="0"/>
      <dgm:spPr/>
    </dgm:pt>
    <dgm:pt modelId="{04536649-1DBB-4DFC-8761-AE8853A44930}" type="pres">
      <dgm:prSet presAssocID="{798C793E-A63B-4429-822C-A2A92DC16DEE}" presName="level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3D37B7A-C011-45BA-BC3A-AA26AB6B98B8}" type="pres">
      <dgm:prSet presAssocID="{798C793E-A63B-4429-822C-A2A92DC16DE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4A1B1D32-0EA5-4D2E-9FBE-017876078185}" type="presOf" srcId="{798C793E-A63B-4429-822C-A2A92DC16DEE}" destId="{E3D37B7A-C011-45BA-BC3A-AA26AB6B98B8}" srcOrd="1" destOrd="0" presId="urn:microsoft.com/office/officeart/2005/8/layout/pyramid1"/>
    <dgm:cxn modelId="{BDAD0668-6812-4330-8E5B-6F328EA36A6A}" type="presOf" srcId="{7C5D22C7-9241-40ED-8543-F7ABB667F220}" destId="{9C29DBF6-A5E6-43A7-B700-7BE29B9E90E8}" srcOrd="0" destOrd="0" presId="urn:microsoft.com/office/officeart/2005/8/layout/pyramid1"/>
    <dgm:cxn modelId="{2C8E99DF-A00F-4BAE-B638-1F73748DE0F3}" type="presOf" srcId="{E8F8BDC2-1576-4308-8A97-AF21A59AFEAC}" destId="{344AD762-DCF3-4773-B636-03DF89DA7634}" srcOrd="0" destOrd="0" presId="urn:microsoft.com/office/officeart/2005/8/layout/pyramid1"/>
    <dgm:cxn modelId="{8F434036-6CD9-4066-9705-AFD3A222062A}" srcId="{D0835457-C538-4826-ACB2-E07B82C81228}" destId="{7CF58BA4-072A-41FA-83B9-EF04C258F8F2}" srcOrd="2" destOrd="0" parTransId="{05D01F4E-F7F5-4ED0-B145-28E9E5BBED17}" sibTransId="{A8C8D6EC-FFB6-429D-B0F1-7238550B03B7}"/>
    <dgm:cxn modelId="{E4C32DDE-3FDC-4E02-BEE5-3D691B524F23}" srcId="{D0835457-C538-4826-ACB2-E07B82C81228}" destId="{798C793E-A63B-4429-822C-A2A92DC16DEE}" srcOrd="3" destOrd="0" parTransId="{DC91858A-2C0B-408F-992F-8E95046B923D}" sibTransId="{DA2692AC-70FD-4D78-B854-EE888EAE5C02}"/>
    <dgm:cxn modelId="{424A968D-1A79-4557-A190-D613B99CB546}" type="presOf" srcId="{7CF58BA4-072A-41FA-83B9-EF04C258F8F2}" destId="{027E1930-5E3B-4C67-AAA5-C66DCC4EB524}" srcOrd="0" destOrd="0" presId="urn:microsoft.com/office/officeart/2005/8/layout/pyramid1"/>
    <dgm:cxn modelId="{2C837405-0D4B-480E-9D58-23855F180B87}" type="presOf" srcId="{7CF58BA4-072A-41FA-83B9-EF04C258F8F2}" destId="{27ACCF73-3D73-43D3-A860-52E342C9EFD2}" srcOrd="1" destOrd="0" presId="urn:microsoft.com/office/officeart/2005/8/layout/pyramid1"/>
    <dgm:cxn modelId="{8720DC16-DACD-45E4-B611-368FD081B71B}" type="presOf" srcId="{D0835457-C538-4826-ACB2-E07B82C81228}" destId="{831CE716-3A62-417F-ADA3-4527AE559FA1}" srcOrd="0" destOrd="0" presId="urn:microsoft.com/office/officeart/2005/8/layout/pyramid1"/>
    <dgm:cxn modelId="{F8CBD319-3CE3-4075-88BA-9F80BA496887}" srcId="{D0835457-C538-4826-ACB2-E07B82C81228}" destId="{7C5D22C7-9241-40ED-8543-F7ABB667F220}" srcOrd="1" destOrd="0" parTransId="{B981B41B-C90C-4ED0-9CD9-35E09B3BC76C}" sibTransId="{661D3F10-5A92-4AA4-B627-D48512D51651}"/>
    <dgm:cxn modelId="{AAFC0642-FB47-464F-9319-2F73880D1876}" type="presOf" srcId="{7C5D22C7-9241-40ED-8543-F7ABB667F220}" destId="{F0F774D8-F7E2-47F7-9594-A75FDAD4DCC2}" srcOrd="1" destOrd="0" presId="urn:microsoft.com/office/officeart/2005/8/layout/pyramid1"/>
    <dgm:cxn modelId="{F14C7D87-3E39-4D1B-A42C-DB68DCD3B0C7}" type="presOf" srcId="{E8F8BDC2-1576-4308-8A97-AF21A59AFEAC}" destId="{694670A7-ED4B-4F31-B419-5F2128E8C54E}" srcOrd="1" destOrd="0" presId="urn:microsoft.com/office/officeart/2005/8/layout/pyramid1"/>
    <dgm:cxn modelId="{E9D27064-CEF3-4B94-B59F-D617F2D7D22A}" srcId="{D0835457-C538-4826-ACB2-E07B82C81228}" destId="{E8F8BDC2-1576-4308-8A97-AF21A59AFEAC}" srcOrd="0" destOrd="0" parTransId="{019253F9-BADA-409D-AA88-329D7BBE688C}" sibTransId="{B2E43F2C-6873-4360-B998-C1F029A316B7}"/>
    <dgm:cxn modelId="{0D2EFB2C-5133-4BDB-8A10-BF336E77D648}" type="presOf" srcId="{798C793E-A63B-4429-822C-A2A92DC16DEE}" destId="{04536649-1DBB-4DFC-8761-AE8853A44930}" srcOrd="0" destOrd="0" presId="urn:microsoft.com/office/officeart/2005/8/layout/pyramid1"/>
    <dgm:cxn modelId="{F4307D5D-3E60-462D-9CC8-E8A2C6A548BB}" type="presParOf" srcId="{831CE716-3A62-417F-ADA3-4527AE559FA1}" destId="{8277B204-CBF0-494E-938B-2BB829D48D3D}" srcOrd="0" destOrd="0" presId="urn:microsoft.com/office/officeart/2005/8/layout/pyramid1"/>
    <dgm:cxn modelId="{A3887126-E38E-44B0-B364-DFE17492E6DC}" type="presParOf" srcId="{8277B204-CBF0-494E-938B-2BB829D48D3D}" destId="{344AD762-DCF3-4773-B636-03DF89DA7634}" srcOrd="0" destOrd="0" presId="urn:microsoft.com/office/officeart/2005/8/layout/pyramid1"/>
    <dgm:cxn modelId="{FF090AAA-40EF-4814-AA4F-02CE6827A7DF}" type="presParOf" srcId="{8277B204-CBF0-494E-938B-2BB829D48D3D}" destId="{694670A7-ED4B-4F31-B419-5F2128E8C54E}" srcOrd="1" destOrd="0" presId="urn:microsoft.com/office/officeart/2005/8/layout/pyramid1"/>
    <dgm:cxn modelId="{C1595474-57AA-4E73-832D-484EF540B53B}" type="presParOf" srcId="{831CE716-3A62-417F-ADA3-4527AE559FA1}" destId="{1E87299B-165F-4F58-93A1-42164C6F9340}" srcOrd="1" destOrd="0" presId="urn:microsoft.com/office/officeart/2005/8/layout/pyramid1"/>
    <dgm:cxn modelId="{AAB52E42-A6CD-43A7-B28F-8AE60086185F}" type="presParOf" srcId="{1E87299B-165F-4F58-93A1-42164C6F9340}" destId="{9C29DBF6-A5E6-43A7-B700-7BE29B9E90E8}" srcOrd="0" destOrd="0" presId="urn:microsoft.com/office/officeart/2005/8/layout/pyramid1"/>
    <dgm:cxn modelId="{815B3195-72B2-4419-A552-2FE824042D43}" type="presParOf" srcId="{1E87299B-165F-4F58-93A1-42164C6F9340}" destId="{F0F774D8-F7E2-47F7-9594-A75FDAD4DCC2}" srcOrd="1" destOrd="0" presId="urn:microsoft.com/office/officeart/2005/8/layout/pyramid1"/>
    <dgm:cxn modelId="{741CAA9C-7C80-44B5-9142-F20FAC8CC72E}" type="presParOf" srcId="{831CE716-3A62-417F-ADA3-4527AE559FA1}" destId="{F1EC3343-5BEA-4A8B-A1BB-4EBCE31FB705}" srcOrd="2" destOrd="0" presId="urn:microsoft.com/office/officeart/2005/8/layout/pyramid1"/>
    <dgm:cxn modelId="{56CF7291-AFF3-4BA1-99CA-8B1B910CF054}" type="presParOf" srcId="{F1EC3343-5BEA-4A8B-A1BB-4EBCE31FB705}" destId="{027E1930-5E3B-4C67-AAA5-C66DCC4EB524}" srcOrd="0" destOrd="0" presId="urn:microsoft.com/office/officeart/2005/8/layout/pyramid1"/>
    <dgm:cxn modelId="{D7BA3F83-26E1-4204-83A1-BC58993F86F8}" type="presParOf" srcId="{F1EC3343-5BEA-4A8B-A1BB-4EBCE31FB705}" destId="{27ACCF73-3D73-43D3-A860-52E342C9EFD2}" srcOrd="1" destOrd="0" presId="urn:microsoft.com/office/officeart/2005/8/layout/pyramid1"/>
    <dgm:cxn modelId="{D274700E-96D7-487D-87E3-3A40A76B4C0F}" type="presParOf" srcId="{831CE716-3A62-417F-ADA3-4527AE559FA1}" destId="{ECE44299-700F-4844-8C05-49724DF1B2E9}" srcOrd="3" destOrd="0" presId="urn:microsoft.com/office/officeart/2005/8/layout/pyramid1"/>
    <dgm:cxn modelId="{8414ECDC-3F8B-49ED-95C1-618537571189}" type="presParOf" srcId="{ECE44299-700F-4844-8C05-49724DF1B2E9}" destId="{04536649-1DBB-4DFC-8761-AE8853A44930}" srcOrd="0" destOrd="0" presId="urn:microsoft.com/office/officeart/2005/8/layout/pyramid1"/>
    <dgm:cxn modelId="{35D82767-BAF6-4036-A418-F09C49589304}" type="presParOf" srcId="{ECE44299-700F-4844-8C05-49724DF1B2E9}" destId="{E3D37B7A-C011-45BA-BC3A-AA26AB6B98B8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F6273ED-19DE-41A0-A91D-639758C9D89C}" type="doc">
      <dgm:prSet loTypeId="urn:microsoft.com/office/officeart/2005/8/layout/vList6" loCatId="list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4B28AA8A-C70C-4597-84BD-FCA12C644FE6}">
      <dgm:prSet phldrT="[Текст]" custT="1"/>
      <dgm:spPr/>
      <dgm:t>
        <a:bodyPr/>
        <a:lstStyle/>
        <a:p>
          <a:pPr algn="ctr"/>
          <a:r>
            <a:rPr lang="uk-UA" sz="32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2017/2018 </a:t>
          </a:r>
          <a:r>
            <a:rPr lang="uk-UA" sz="3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н. р.  </a:t>
          </a:r>
          <a:endParaRPr lang="ru-RU" sz="3200" b="1" i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AFC3A84-8661-4F6C-859E-5C01A4A14EE9}" type="parTrans" cxnId="{E947F12F-D17E-4688-BFF0-0DAEE0988A4E}">
      <dgm:prSet/>
      <dgm:spPr/>
      <dgm:t>
        <a:bodyPr/>
        <a:lstStyle/>
        <a:p>
          <a:pPr algn="ctr"/>
          <a:endParaRPr lang="ru-RU" b="1" i="1">
            <a:solidFill>
              <a:srgbClr val="FF0048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9582F03-7180-4034-95DA-7A8E8476A227}" type="sibTrans" cxnId="{E947F12F-D17E-4688-BFF0-0DAEE0988A4E}">
      <dgm:prSet/>
      <dgm:spPr/>
      <dgm:t>
        <a:bodyPr/>
        <a:lstStyle/>
        <a:p>
          <a:pPr algn="ctr"/>
          <a:endParaRPr lang="ru-RU" b="1" i="1">
            <a:solidFill>
              <a:srgbClr val="FF0048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287E10B-BD02-41EC-8AD9-044820B6E686}">
      <dgm:prSet phldrT="[Текст]" custT="1"/>
      <dgm:spPr/>
      <dgm:t>
        <a:bodyPr/>
        <a:lstStyle/>
        <a:p>
          <a:pPr algn="ctr"/>
          <a:r>
            <a:rPr lang="uk-UA" sz="32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2018/2019 </a:t>
          </a:r>
          <a:r>
            <a:rPr lang="uk-UA" sz="3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н. р.</a:t>
          </a:r>
          <a:r>
            <a:rPr lang="uk-UA" sz="4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 </a:t>
          </a:r>
          <a:endParaRPr lang="ru-RU" sz="4000" b="1" i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C4C8ABF-A85D-4981-8561-76F185A094B8}" type="parTrans" cxnId="{39BD42D8-1425-4F00-800E-0508E9A62915}">
      <dgm:prSet/>
      <dgm:spPr/>
      <dgm:t>
        <a:bodyPr/>
        <a:lstStyle/>
        <a:p>
          <a:pPr algn="ctr"/>
          <a:endParaRPr lang="ru-RU" b="1" i="1">
            <a:solidFill>
              <a:srgbClr val="FF0048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D7916F2-4789-4373-8D43-970350F2DC6F}" type="sibTrans" cxnId="{39BD42D8-1425-4F00-800E-0508E9A62915}">
      <dgm:prSet/>
      <dgm:spPr/>
      <dgm:t>
        <a:bodyPr/>
        <a:lstStyle/>
        <a:p>
          <a:pPr algn="ctr"/>
          <a:endParaRPr lang="ru-RU" b="1" i="1">
            <a:solidFill>
              <a:srgbClr val="FF0048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DE222E5-19EA-4A5B-BFAD-DDEB1DB44D2A}">
      <dgm:prSet phldrT="[Текст]" custT="1"/>
      <dgm:spPr/>
      <dgm:t>
        <a:bodyPr/>
        <a:lstStyle/>
        <a:p>
          <a:pPr algn="ctr"/>
          <a:r>
            <a:rPr lang="uk-UA" sz="32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2019/2020 </a:t>
          </a:r>
          <a:r>
            <a:rPr lang="uk-UA" sz="3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н. р. </a:t>
          </a:r>
          <a:endParaRPr lang="ru-RU" sz="3200" b="1" i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4469951-8BA0-493D-8DED-D80269E8D80D}" type="parTrans" cxnId="{5037FC68-DDC0-4C24-9F08-A2E7515F53E8}">
      <dgm:prSet/>
      <dgm:spPr/>
      <dgm:t>
        <a:bodyPr/>
        <a:lstStyle/>
        <a:p>
          <a:pPr algn="ctr"/>
          <a:endParaRPr lang="ru-RU" b="1" i="1">
            <a:solidFill>
              <a:srgbClr val="FF0048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92C0F18-A9F4-487C-87E7-52393D943DE2}" type="sibTrans" cxnId="{5037FC68-DDC0-4C24-9F08-A2E7515F53E8}">
      <dgm:prSet/>
      <dgm:spPr/>
      <dgm:t>
        <a:bodyPr/>
        <a:lstStyle/>
        <a:p>
          <a:pPr algn="ctr"/>
          <a:endParaRPr lang="ru-RU" b="1" i="1">
            <a:solidFill>
              <a:srgbClr val="FF0048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D84FEA5-FE66-480E-8E0A-877420743A79}">
      <dgm:prSet custT="1"/>
      <dgm:spPr/>
      <dgm:t>
        <a:bodyPr/>
        <a:lstStyle/>
        <a:p>
          <a:r>
            <a:rPr lang="uk-UA" sz="4800" b="1" i="1" dirty="0" smtClean="0">
              <a:solidFill>
                <a:srgbClr val="FF004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7 </a:t>
          </a:r>
          <a:r>
            <a:rPr lang="uk-UA" sz="4800" b="1" i="1" dirty="0">
              <a:solidFill>
                <a:srgbClr val="FF004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осіб</a:t>
          </a:r>
          <a:endParaRPr lang="ru-RU" sz="4800" dirty="0"/>
        </a:p>
      </dgm:t>
    </dgm:pt>
    <dgm:pt modelId="{F9998C90-0384-4F95-B5E4-A96173D3A5E2}" type="parTrans" cxnId="{4807CEB6-CBFF-4A2F-A2C5-4C8CE80DA01E}">
      <dgm:prSet/>
      <dgm:spPr/>
      <dgm:t>
        <a:bodyPr/>
        <a:lstStyle/>
        <a:p>
          <a:endParaRPr lang="ru-RU"/>
        </a:p>
      </dgm:t>
    </dgm:pt>
    <dgm:pt modelId="{34E1168E-70D7-4F39-B2D1-47DE72097DE8}" type="sibTrans" cxnId="{4807CEB6-CBFF-4A2F-A2C5-4C8CE80DA01E}">
      <dgm:prSet/>
      <dgm:spPr/>
      <dgm:t>
        <a:bodyPr/>
        <a:lstStyle/>
        <a:p>
          <a:endParaRPr lang="ru-RU"/>
        </a:p>
      </dgm:t>
    </dgm:pt>
    <dgm:pt modelId="{C2E86318-293D-4A34-8E67-53EC24DBB742}">
      <dgm:prSet custT="1"/>
      <dgm:spPr/>
      <dgm:t>
        <a:bodyPr/>
        <a:lstStyle/>
        <a:p>
          <a:r>
            <a:rPr lang="uk-UA" sz="4800" b="1" i="1" dirty="0" smtClean="0">
              <a:solidFill>
                <a:srgbClr val="FF004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 особи</a:t>
          </a:r>
          <a:endParaRPr lang="ru-RU" sz="4800" dirty="0"/>
        </a:p>
      </dgm:t>
    </dgm:pt>
    <dgm:pt modelId="{904AEF33-E531-4575-A83F-E82C93C4E820}" type="parTrans" cxnId="{DFFF0CF3-28CD-4747-B226-6908222FA230}">
      <dgm:prSet/>
      <dgm:spPr/>
      <dgm:t>
        <a:bodyPr/>
        <a:lstStyle/>
        <a:p>
          <a:endParaRPr lang="ru-RU"/>
        </a:p>
      </dgm:t>
    </dgm:pt>
    <dgm:pt modelId="{66680FF3-5F51-4844-BB07-5C9D1193D30D}" type="sibTrans" cxnId="{DFFF0CF3-28CD-4747-B226-6908222FA230}">
      <dgm:prSet/>
      <dgm:spPr/>
      <dgm:t>
        <a:bodyPr/>
        <a:lstStyle/>
        <a:p>
          <a:endParaRPr lang="ru-RU"/>
        </a:p>
      </dgm:t>
    </dgm:pt>
    <dgm:pt modelId="{0FC87500-37E2-4AF9-BC54-3B7190A4E708}">
      <dgm:prSet custT="1"/>
      <dgm:spPr/>
      <dgm:t>
        <a:bodyPr/>
        <a:lstStyle/>
        <a:p>
          <a:r>
            <a:rPr lang="uk-UA" sz="4800" b="1" i="1" dirty="0">
              <a:solidFill>
                <a:srgbClr val="FF004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 особи</a:t>
          </a:r>
          <a:endParaRPr lang="ru-RU" sz="3600" dirty="0"/>
        </a:p>
      </dgm:t>
    </dgm:pt>
    <dgm:pt modelId="{F24B1642-98BD-4A7A-B6D9-C48DA96D9757}" type="parTrans" cxnId="{EE8BD583-E113-4B69-9A11-2000640E54D4}">
      <dgm:prSet/>
      <dgm:spPr/>
      <dgm:t>
        <a:bodyPr/>
        <a:lstStyle/>
        <a:p>
          <a:endParaRPr lang="ru-RU"/>
        </a:p>
      </dgm:t>
    </dgm:pt>
    <dgm:pt modelId="{01F5A70C-0251-46D5-943A-61295177CC08}" type="sibTrans" cxnId="{EE8BD583-E113-4B69-9A11-2000640E54D4}">
      <dgm:prSet/>
      <dgm:spPr/>
      <dgm:t>
        <a:bodyPr/>
        <a:lstStyle/>
        <a:p>
          <a:endParaRPr lang="ru-RU"/>
        </a:p>
      </dgm:t>
    </dgm:pt>
    <dgm:pt modelId="{6A01FE40-C592-45BE-92F0-6A2AF323C93C}" type="pres">
      <dgm:prSet presAssocID="{3F6273ED-19DE-41A0-A91D-639758C9D89C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C756B1EE-F082-4CD4-8333-5BBE82B530A2}" type="pres">
      <dgm:prSet presAssocID="{4B28AA8A-C70C-4597-84BD-FCA12C644FE6}" presName="linNode" presStyleCnt="0"/>
      <dgm:spPr/>
    </dgm:pt>
    <dgm:pt modelId="{F99AE4B9-394A-4BF0-9E65-74ACBDBD6D56}" type="pres">
      <dgm:prSet presAssocID="{4B28AA8A-C70C-4597-84BD-FCA12C644FE6}" presName="parent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198021D-91AB-46EF-8DE7-F3D6CB72CB8A}" type="pres">
      <dgm:prSet presAssocID="{4B28AA8A-C70C-4597-84BD-FCA12C644FE6}" presName="childShp" presStyleLbl="bgAccFollowNode1" presStyleIdx="0" presStyleCnt="3" custLinFactNeighborY="-628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73BEB88-6CE5-45C6-A777-D598C27CDBB3}" type="pres">
      <dgm:prSet presAssocID="{99582F03-7180-4034-95DA-7A8E8476A227}" presName="spacing" presStyleCnt="0"/>
      <dgm:spPr/>
    </dgm:pt>
    <dgm:pt modelId="{0E54DFFB-72CB-4ABC-BCAE-E178449C9397}" type="pres">
      <dgm:prSet presAssocID="{E287E10B-BD02-41EC-8AD9-044820B6E686}" presName="linNode" presStyleCnt="0"/>
      <dgm:spPr/>
    </dgm:pt>
    <dgm:pt modelId="{30208837-6A7C-4EDD-9981-A59B709B7AAF}" type="pres">
      <dgm:prSet presAssocID="{E287E10B-BD02-41EC-8AD9-044820B6E686}" presName="parent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FCFE8FB-979B-4B81-B321-8A4F38930293}" type="pres">
      <dgm:prSet presAssocID="{E287E10B-BD02-41EC-8AD9-044820B6E686}" presName="childShp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0AE8564-9449-4D0E-9F6B-6D4EA5C67842}" type="pres">
      <dgm:prSet presAssocID="{AD7916F2-4789-4373-8D43-970350F2DC6F}" presName="spacing" presStyleCnt="0"/>
      <dgm:spPr/>
    </dgm:pt>
    <dgm:pt modelId="{22F9F41E-3AA2-4E01-B49D-3245192E0DF1}" type="pres">
      <dgm:prSet presAssocID="{7DE222E5-19EA-4A5B-BFAD-DDEB1DB44D2A}" presName="linNode" presStyleCnt="0"/>
      <dgm:spPr/>
    </dgm:pt>
    <dgm:pt modelId="{AFD46203-398A-48E9-B546-ED285EB48EC5}" type="pres">
      <dgm:prSet presAssocID="{7DE222E5-19EA-4A5B-BFAD-DDEB1DB44D2A}" presName="parent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C1BC635-2E34-49F0-A22B-4E42B769861B}" type="pres">
      <dgm:prSet presAssocID="{7DE222E5-19EA-4A5B-BFAD-DDEB1DB44D2A}" presName="childShp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E1293D7F-1B2D-401A-BB38-B87A19DE6C69}" type="presOf" srcId="{3F6273ED-19DE-41A0-A91D-639758C9D89C}" destId="{6A01FE40-C592-45BE-92F0-6A2AF323C93C}" srcOrd="0" destOrd="0" presId="urn:microsoft.com/office/officeart/2005/8/layout/vList6"/>
    <dgm:cxn modelId="{E947F12F-D17E-4688-BFF0-0DAEE0988A4E}" srcId="{3F6273ED-19DE-41A0-A91D-639758C9D89C}" destId="{4B28AA8A-C70C-4597-84BD-FCA12C644FE6}" srcOrd="0" destOrd="0" parTransId="{CAFC3A84-8661-4F6C-859E-5C01A4A14EE9}" sibTransId="{99582F03-7180-4034-95DA-7A8E8476A227}"/>
    <dgm:cxn modelId="{259EBF36-AA38-4AF4-9ECC-F9513AFAFF32}" type="presOf" srcId="{7DE222E5-19EA-4A5B-BFAD-DDEB1DB44D2A}" destId="{AFD46203-398A-48E9-B546-ED285EB48EC5}" srcOrd="0" destOrd="0" presId="urn:microsoft.com/office/officeart/2005/8/layout/vList6"/>
    <dgm:cxn modelId="{A5B677EE-4F0E-49E6-AB62-17E90482F36E}" type="presOf" srcId="{1D84FEA5-FE66-480E-8E0A-877420743A79}" destId="{1198021D-91AB-46EF-8DE7-F3D6CB72CB8A}" srcOrd="0" destOrd="0" presId="urn:microsoft.com/office/officeart/2005/8/layout/vList6"/>
    <dgm:cxn modelId="{DFFF0CF3-28CD-4747-B226-6908222FA230}" srcId="{E287E10B-BD02-41EC-8AD9-044820B6E686}" destId="{C2E86318-293D-4A34-8E67-53EC24DBB742}" srcOrd="0" destOrd="0" parTransId="{904AEF33-E531-4575-A83F-E82C93C4E820}" sibTransId="{66680FF3-5F51-4844-BB07-5C9D1193D30D}"/>
    <dgm:cxn modelId="{EE8BD583-E113-4B69-9A11-2000640E54D4}" srcId="{7DE222E5-19EA-4A5B-BFAD-DDEB1DB44D2A}" destId="{0FC87500-37E2-4AF9-BC54-3B7190A4E708}" srcOrd="0" destOrd="0" parTransId="{F24B1642-98BD-4A7A-B6D9-C48DA96D9757}" sibTransId="{01F5A70C-0251-46D5-943A-61295177CC08}"/>
    <dgm:cxn modelId="{58826FB7-561F-46DB-B446-C775AC71B427}" type="presOf" srcId="{C2E86318-293D-4A34-8E67-53EC24DBB742}" destId="{5FCFE8FB-979B-4B81-B321-8A4F38930293}" srcOrd="0" destOrd="0" presId="urn:microsoft.com/office/officeart/2005/8/layout/vList6"/>
    <dgm:cxn modelId="{2BB80429-6CC8-4F9B-AE2D-7566BA440138}" type="presOf" srcId="{4B28AA8A-C70C-4597-84BD-FCA12C644FE6}" destId="{F99AE4B9-394A-4BF0-9E65-74ACBDBD6D56}" srcOrd="0" destOrd="0" presId="urn:microsoft.com/office/officeart/2005/8/layout/vList6"/>
    <dgm:cxn modelId="{189B6216-90C4-49A1-9850-1ECE37D1969D}" type="presOf" srcId="{E287E10B-BD02-41EC-8AD9-044820B6E686}" destId="{30208837-6A7C-4EDD-9981-A59B709B7AAF}" srcOrd="0" destOrd="0" presId="urn:microsoft.com/office/officeart/2005/8/layout/vList6"/>
    <dgm:cxn modelId="{4807CEB6-CBFF-4A2F-A2C5-4C8CE80DA01E}" srcId="{4B28AA8A-C70C-4597-84BD-FCA12C644FE6}" destId="{1D84FEA5-FE66-480E-8E0A-877420743A79}" srcOrd="0" destOrd="0" parTransId="{F9998C90-0384-4F95-B5E4-A96173D3A5E2}" sibTransId="{34E1168E-70D7-4F39-B2D1-47DE72097DE8}"/>
    <dgm:cxn modelId="{39BD42D8-1425-4F00-800E-0508E9A62915}" srcId="{3F6273ED-19DE-41A0-A91D-639758C9D89C}" destId="{E287E10B-BD02-41EC-8AD9-044820B6E686}" srcOrd="1" destOrd="0" parTransId="{7C4C8ABF-A85D-4981-8561-76F185A094B8}" sibTransId="{AD7916F2-4789-4373-8D43-970350F2DC6F}"/>
    <dgm:cxn modelId="{5037FC68-DDC0-4C24-9F08-A2E7515F53E8}" srcId="{3F6273ED-19DE-41A0-A91D-639758C9D89C}" destId="{7DE222E5-19EA-4A5B-BFAD-DDEB1DB44D2A}" srcOrd="2" destOrd="0" parTransId="{04469951-8BA0-493D-8DED-D80269E8D80D}" sibTransId="{192C0F18-A9F4-487C-87E7-52393D943DE2}"/>
    <dgm:cxn modelId="{E3D44370-AA8B-4B7A-A826-77601D6E2608}" type="presOf" srcId="{0FC87500-37E2-4AF9-BC54-3B7190A4E708}" destId="{BC1BC635-2E34-49F0-A22B-4E42B769861B}" srcOrd="0" destOrd="0" presId="urn:microsoft.com/office/officeart/2005/8/layout/vList6"/>
    <dgm:cxn modelId="{1C53A814-DA7B-4A6E-9B2C-E6C568AA4289}" type="presParOf" srcId="{6A01FE40-C592-45BE-92F0-6A2AF323C93C}" destId="{C756B1EE-F082-4CD4-8333-5BBE82B530A2}" srcOrd="0" destOrd="0" presId="urn:microsoft.com/office/officeart/2005/8/layout/vList6"/>
    <dgm:cxn modelId="{D2221601-9AB8-4602-B941-5E118BF2C4DD}" type="presParOf" srcId="{C756B1EE-F082-4CD4-8333-5BBE82B530A2}" destId="{F99AE4B9-394A-4BF0-9E65-74ACBDBD6D56}" srcOrd="0" destOrd="0" presId="urn:microsoft.com/office/officeart/2005/8/layout/vList6"/>
    <dgm:cxn modelId="{C05905C4-EBB3-4906-AB74-7CD806612850}" type="presParOf" srcId="{C756B1EE-F082-4CD4-8333-5BBE82B530A2}" destId="{1198021D-91AB-46EF-8DE7-F3D6CB72CB8A}" srcOrd="1" destOrd="0" presId="urn:microsoft.com/office/officeart/2005/8/layout/vList6"/>
    <dgm:cxn modelId="{024D32B2-38E7-41F5-9A6A-523841880E7B}" type="presParOf" srcId="{6A01FE40-C592-45BE-92F0-6A2AF323C93C}" destId="{673BEB88-6CE5-45C6-A777-D598C27CDBB3}" srcOrd="1" destOrd="0" presId="urn:microsoft.com/office/officeart/2005/8/layout/vList6"/>
    <dgm:cxn modelId="{DCE39B03-68C4-4962-8F37-2CB58EAEE989}" type="presParOf" srcId="{6A01FE40-C592-45BE-92F0-6A2AF323C93C}" destId="{0E54DFFB-72CB-4ABC-BCAE-E178449C9397}" srcOrd="2" destOrd="0" presId="urn:microsoft.com/office/officeart/2005/8/layout/vList6"/>
    <dgm:cxn modelId="{B41EE8B8-5F31-486A-86E9-BFDFEBFA08D4}" type="presParOf" srcId="{0E54DFFB-72CB-4ABC-BCAE-E178449C9397}" destId="{30208837-6A7C-4EDD-9981-A59B709B7AAF}" srcOrd="0" destOrd="0" presId="urn:microsoft.com/office/officeart/2005/8/layout/vList6"/>
    <dgm:cxn modelId="{42DF4C90-8AD6-4160-847B-C18B9803D4F0}" type="presParOf" srcId="{0E54DFFB-72CB-4ABC-BCAE-E178449C9397}" destId="{5FCFE8FB-979B-4B81-B321-8A4F38930293}" srcOrd="1" destOrd="0" presId="urn:microsoft.com/office/officeart/2005/8/layout/vList6"/>
    <dgm:cxn modelId="{B61232CE-9C10-47E2-ACB9-302CE010008E}" type="presParOf" srcId="{6A01FE40-C592-45BE-92F0-6A2AF323C93C}" destId="{40AE8564-9449-4D0E-9F6B-6D4EA5C67842}" srcOrd="3" destOrd="0" presId="urn:microsoft.com/office/officeart/2005/8/layout/vList6"/>
    <dgm:cxn modelId="{74EC6BA0-4DD1-4A6B-B26E-442C92883A42}" type="presParOf" srcId="{6A01FE40-C592-45BE-92F0-6A2AF323C93C}" destId="{22F9F41E-3AA2-4E01-B49D-3245192E0DF1}" srcOrd="4" destOrd="0" presId="urn:microsoft.com/office/officeart/2005/8/layout/vList6"/>
    <dgm:cxn modelId="{A37FD795-0859-46B9-A8CF-734A61836E7E}" type="presParOf" srcId="{22F9F41E-3AA2-4E01-B49D-3245192E0DF1}" destId="{AFD46203-398A-48E9-B546-ED285EB48EC5}" srcOrd="0" destOrd="0" presId="urn:microsoft.com/office/officeart/2005/8/layout/vList6"/>
    <dgm:cxn modelId="{5AD43E52-E946-4032-9089-5E9E74089469}" type="presParOf" srcId="{22F9F41E-3AA2-4E01-B49D-3245192E0DF1}" destId="{BC1BC635-2E34-49F0-A22B-4E42B769861B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4CDCBB4-4D3A-4E62-8C67-9F176652238B}" type="doc">
      <dgm:prSet loTypeId="urn:microsoft.com/office/officeart/2005/8/layout/vList4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7F2F991A-C0E6-4C7F-A861-5730101404A9}">
      <dgm:prSet phldrT="[Текст]" custT="1"/>
      <dgm:spPr/>
      <dgm:t>
        <a:bodyPr/>
        <a:lstStyle/>
        <a:p>
          <a:pPr marL="0" lvl="0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2800" dirty="0" smtClean="0"/>
        </a:p>
        <a:p>
          <a:pPr marL="0" lvl="0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dirty="0" smtClean="0"/>
            <a:t>ЗАМІНА </a:t>
          </a:r>
          <a:r>
            <a:rPr lang="uk-UA" sz="2800" dirty="0"/>
            <a:t>СТАРИХ ВІКОН</a:t>
          </a:r>
        </a:p>
        <a:p>
          <a:pPr marL="0" lvl="0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dirty="0"/>
            <a:t>РЕМОНТ СПОРТИВНОЇ ЗАЛИ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800" dirty="0" smtClean="0"/>
            <a:t>РЕМОНТ ІІІ ПОВЕРХУ</a:t>
          </a:r>
          <a:endParaRPr lang="ru-RU" sz="2800" dirty="0"/>
        </a:p>
        <a:p>
          <a:pPr marL="0" lvl="0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800" dirty="0"/>
        </a:p>
      </dgm:t>
    </dgm:pt>
    <dgm:pt modelId="{56C7FE23-981A-47E3-BA22-057DA8EC1B4F}" type="parTrans" cxnId="{2922D034-488D-44D6-BEAF-63979F141F06}">
      <dgm:prSet/>
      <dgm:spPr/>
      <dgm:t>
        <a:bodyPr/>
        <a:lstStyle/>
        <a:p>
          <a:endParaRPr lang="ru-RU" sz="2800"/>
        </a:p>
      </dgm:t>
    </dgm:pt>
    <dgm:pt modelId="{7C71FA13-F0BD-460C-AB0C-6667A2CF64C9}" type="sibTrans" cxnId="{2922D034-488D-44D6-BEAF-63979F141F06}">
      <dgm:prSet/>
      <dgm:spPr/>
      <dgm:t>
        <a:bodyPr/>
        <a:lstStyle/>
        <a:p>
          <a:endParaRPr lang="ru-RU" sz="2800"/>
        </a:p>
      </dgm:t>
    </dgm:pt>
    <dgm:pt modelId="{732D6515-62AF-4B65-9437-575904358FBD}">
      <dgm:prSet phldrT="[Текст]" custT="1"/>
      <dgm:spPr/>
      <dgm:t>
        <a:bodyPr/>
        <a:lstStyle/>
        <a:p>
          <a:r>
            <a:rPr lang="uk-UA" sz="2800" dirty="0"/>
            <a:t>РЕМОНТ </a:t>
          </a:r>
          <a:r>
            <a:rPr lang="uk-UA" sz="2800" dirty="0" smtClean="0"/>
            <a:t>ПОКРІВЛІ </a:t>
          </a:r>
        </a:p>
      </dgm:t>
    </dgm:pt>
    <dgm:pt modelId="{C3EA73E1-D9F0-4115-A107-076E3D7FEFEC}" type="parTrans" cxnId="{C5CDDC62-8D4F-42BE-AFD7-5169752FD9D8}">
      <dgm:prSet/>
      <dgm:spPr/>
      <dgm:t>
        <a:bodyPr/>
        <a:lstStyle/>
        <a:p>
          <a:endParaRPr lang="ru-RU" sz="2800"/>
        </a:p>
      </dgm:t>
    </dgm:pt>
    <dgm:pt modelId="{41169EEB-C675-45F4-8528-53D86BFA764F}" type="sibTrans" cxnId="{C5CDDC62-8D4F-42BE-AFD7-5169752FD9D8}">
      <dgm:prSet/>
      <dgm:spPr/>
      <dgm:t>
        <a:bodyPr/>
        <a:lstStyle/>
        <a:p>
          <a:endParaRPr lang="ru-RU" sz="2800"/>
        </a:p>
      </dgm:t>
    </dgm:pt>
    <dgm:pt modelId="{6D65AE26-5107-4F60-BFB7-881140A6564E}">
      <dgm:prSet phldrT="[Текст]" custT="1"/>
      <dgm:spPr/>
      <dgm:t>
        <a:bodyPr/>
        <a:lstStyle/>
        <a:p>
          <a:r>
            <a:rPr lang="ru-RU" sz="2800" dirty="0" smtClean="0"/>
            <a:t>ВІДКРИТТЯ </a:t>
          </a:r>
          <a:r>
            <a:rPr lang="ru-RU" sz="2800" dirty="0"/>
            <a:t>УКРАЇНСЬКОЇ </a:t>
          </a:r>
          <a:r>
            <a:rPr lang="ru-RU" sz="2800" dirty="0" smtClean="0"/>
            <a:t>СВІТЛИЦІ</a:t>
          </a:r>
          <a:endParaRPr lang="ru-RU" sz="2800" dirty="0"/>
        </a:p>
      </dgm:t>
    </dgm:pt>
    <dgm:pt modelId="{D5EC2782-40BA-4D1F-B352-194EB8056EFF}" type="parTrans" cxnId="{CD031590-5BCB-4BC0-92A0-04C4AB8E6AD7}">
      <dgm:prSet/>
      <dgm:spPr/>
      <dgm:t>
        <a:bodyPr/>
        <a:lstStyle/>
        <a:p>
          <a:endParaRPr lang="ru-RU" sz="2800"/>
        </a:p>
      </dgm:t>
    </dgm:pt>
    <dgm:pt modelId="{5B77D94E-000D-4F27-AC44-63EDF03000D6}" type="sibTrans" cxnId="{CD031590-5BCB-4BC0-92A0-04C4AB8E6AD7}">
      <dgm:prSet/>
      <dgm:spPr/>
      <dgm:t>
        <a:bodyPr/>
        <a:lstStyle/>
        <a:p>
          <a:endParaRPr lang="ru-RU" sz="2800"/>
        </a:p>
      </dgm:t>
    </dgm:pt>
    <dgm:pt modelId="{F2C9588D-6D85-4A7E-B2CF-782C5D761B4B}" type="pres">
      <dgm:prSet presAssocID="{D4CDCBB4-4D3A-4E62-8C67-9F176652238B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25D5DEF2-735D-47BB-8646-EB5094CC619E}" type="pres">
      <dgm:prSet presAssocID="{7F2F991A-C0E6-4C7F-A861-5730101404A9}" presName="comp" presStyleCnt="0"/>
      <dgm:spPr/>
    </dgm:pt>
    <dgm:pt modelId="{461A3C85-5ED5-4882-953B-2E68BA2BBF0B}" type="pres">
      <dgm:prSet presAssocID="{7F2F991A-C0E6-4C7F-A861-5730101404A9}" presName="box" presStyleLbl="node1" presStyleIdx="0" presStyleCnt="3" custLinFactNeighborX="-362" custLinFactNeighborY="3495"/>
      <dgm:spPr/>
      <dgm:t>
        <a:bodyPr/>
        <a:lstStyle/>
        <a:p>
          <a:endParaRPr lang="uk-UA"/>
        </a:p>
      </dgm:t>
    </dgm:pt>
    <dgm:pt modelId="{27047AB0-5B2E-4AEE-A5A4-DF5668310763}" type="pres">
      <dgm:prSet presAssocID="{7F2F991A-C0E6-4C7F-A861-5730101404A9}" presName="img" presStyleLbl="fgImgPlace1" presStyleIdx="0" presStyleCnt="3" custLinFactNeighborX="-5837" custLinFactNeighborY="249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 t="-10000" b="-10000"/>
          </a:stretch>
        </a:blipFill>
      </dgm:spPr>
      <dgm:extLst>
        <a:ext uri="{E40237B7-FDA0-4F09-8148-C483321AD2D9}">
          <dgm14:cNvPr xmlns:dgm14="http://schemas.microsoft.com/office/drawing/2010/diagram" id="0" name="" descr="Тачка"/>
        </a:ext>
      </dgm:extLst>
    </dgm:pt>
    <dgm:pt modelId="{41F941BB-5C61-4BA3-AF8F-6881BE61E848}" type="pres">
      <dgm:prSet presAssocID="{7F2F991A-C0E6-4C7F-A861-5730101404A9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0835601-BDF5-4845-946B-CB300A508345}" type="pres">
      <dgm:prSet presAssocID="{7C71FA13-F0BD-460C-AB0C-6667A2CF64C9}" presName="spacer" presStyleCnt="0"/>
      <dgm:spPr/>
    </dgm:pt>
    <dgm:pt modelId="{6251481B-BA3D-48E1-9456-F484A09B7A18}" type="pres">
      <dgm:prSet presAssocID="{732D6515-62AF-4B65-9437-575904358FBD}" presName="comp" presStyleCnt="0"/>
      <dgm:spPr/>
    </dgm:pt>
    <dgm:pt modelId="{68D33D3B-380C-43D8-AA59-EC94AFABE54D}" type="pres">
      <dgm:prSet presAssocID="{732D6515-62AF-4B65-9437-575904358FBD}" presName="box" presStyleLbl="node1" presStyleIdx="1" presStyleCnt="3" custScaleY="105560"/>
      <dgm:spPr/>
      <dgm:t>
        <a:bodyPr/>
        <a:lstStyle/>
        <a:p>
          <a:endParaRPr lang="uk-UA"/>
        </a:p>
      </dgm:t>
    </dgm:pt>
    <dgm:pt modelId="{807D72F1-553F-4643-9FA9-12CED95A6515}" type="pres">
      <dgm:prSet presAssocID="{732D6515-62AF-4B65-9437-575904358FBD}" presName="img" presStyleLbl="fgImgPlac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 t="-10000" b="-10000"/>
          </a:stretch>
        </a:blipFill>
      </dgm:spPr>
      <dgm:extLst>
        <a:ext uri="{E40237B7-FDA0-4F09-8148-C483321AD2D9}">
          <dgm14:cNvPr xmlns:dgm14="http://schemas.microsoft.com/office/drawing/2010/diagram" id="0" name="" descr="Голова с шестеренками"/>
        </a:ext>
      </dgm:extLst>
    </dgm:pt>
    <dgm:pt modelId="{489335D6-5119-4A6C-8A95-1C266B6699D1}" type="pres">
      <dgm:prSet presAssocID="{732D6515-62AF-4B65-9437-575904358FBD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0D648EB-67DD-4E55-B3CE-1FB7AFB2950F}" type="pres">
      <dgm:prSet presAssocID="{41169EEB-C675-45F4-8528-53D86BFA764F}" presName="spacer" presStyleCnt="0"/>
      <dgm:spPr/>
    </dgm:pt>
    <dgm:pt modelId="{00983C8E-4EC0-424D-B3E3-3EEC6A1BD19F}" type="pres">
      <dgm:prSet presAssocID="{6D65AE26-5107-4F60-BFB7-881140A6564E}" presName="comp" presStyleCnt="0"/>
      <dgm:spPr/>
    </dgm:pt>
    <dgm:pt modelId="{00CD777B-56E9-412D-9D9C-59D154F45033}" type="pres">
      <dgm:prSet presAssocID="{6D65AE26-5107-4F60-BFB7-881140A6564E}" presName="box" presStyleLbl="node1" presStyleIdx="2" presStyleCnt="3"/>
      <dgm:spPr/>
      <dgm:t>
        <a:bodyPr/>
        <a:lstStyle/>
        <a:p>
          <a:endParaRPr lang="uk-UA"/>
        </a:p>
      </dgm:t>
    </dgm:pt>
    <dgm:pt modelId="{83FA41E2-B832-4C2C-99EE-8E4F98CE14E0}" type="pres">
      <dgm:prSet presAssocID="{6D65AE26-5107-4F60-BFB7-881140A6564E}" presName="img" presStyleLbl="fgImgPlac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 t="-10000" b="-10000"/>
          </a:stretch>
        </a:blipFill>
      </dgm:spPr>
      <dgm:extLst>
        <a:ext uri="{E40237B7-FDA0-4F09-8148-C483321AD2D9}">
          <dgm14:cNvPr xmlns:dgm14="http://schemas.microsoft.com/office/drawing/2010/diagram" id="0" name="" descr="Ребенок с воздушным шаром"/>
        </a:ext>
      </dgm:extLst>
    </dgm:pt>
    <dgm:pt modelId="{028D38A2-6908-4831-9F22-EFCB9D50D368}" type="pres">
      <dgm:prSet presAssocID="{6D65AE26-5107-4F60-BFB7-881140A6564E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F3BEA183-BC11-4453-811D-DE8ABF59AE59}" type="presOf" srcId="{7F2F991A-C0E6-4C7F-A861-5730101404A9}" destId="{461A3C85-5ED5-4882-953B-2E68BA2BBF0B}" srcOrd="0" destOrd="0" presId="urn:microsoft.com/office/officeart/2005/8/layout/vList4"/>
    <dgm:cxn modelId="{7BFA13C3-CB6C-4112-BBC1-9F7416BE7BCB}" type="presOf" srcId="{732D6515-62AF-4B65-9437-575904358FBD}" destId="{489335D6-5119-4A6C-8A95-1C266B6699D1}" srcOrd="1" destOrd="0" presId="urn:microsoft.com/office/officeart/2005/8/layout/vList4"/>
    <dgm:cxn modelId="{2922D034-488D-44D6-BEAF-63979F141F06}" srcId="{D4CDCBB4-4D3A-4E62-8C67-9F176652238B}" destId="{7F2F991A-C0E6-4C7F-A861-5730101404A9}" srcOrd="0" destOrd="0" parTransId="{56C7FE23-981A-47E3-BA22-057DA8EC1B4F}" sibTransId="{7C71FA13-F0BD-460C-AB0C-6667A2CF64C9}"/>
    <dgm:cxn modelId="{FE5F1239-D546-40E8-8692-87E1C869F807}" type="presOf" srcId="{6D65AE26-5107-4F60-BFB7-881140A6564E}" destId="{028D38A2-6908-4831-9F22-EFCB9D50D368}" srcOrd="1" destOrd="0" presId="urn:microsoft.com/office/officeart/2005/8/layout/vList4"/>
    <dgm:cxn modelId="{C5CDDC62-8D4F-42BE-AFD7-5169752FD9D8}" srcId="{D4CDCBB4-4D3A-4E62-8C67-9F176652238B}" destId="{732D6515-62AF-4B65-9437-575904358FBD}" srcOrd="1" destOrd="0" parTransId="{C3EA73E1-D9F0-4115-A107-076E3D7FEFEC}" sibTransId="{41169EEB-C675-45F4-8528-53D86BFA764F}"/>
    <dgm:cxn modelId="{CD031590-5BCB-4BC0-92A0-04C4AB8E6AD7}" srcId="{D4CDCBB4-4D3A-4E62-8C67-9F176652238B}" destId="{6D65AE26-5107-4F60-BFB7-881140A6564E}" srcOrd="2" destOrd="0" parTransId="{D5EC2782-40BA-4D1F-B352-194EB8056EFF}" sibTransId="{5B77D94E-000D-4F27-AC44-63EDF03000D6}"/>
    <dgm:cxn modelId="{3E0EA136-8742-434D-A392-15C9A1EDC4FE}" type="presOf" srcId="{7F2F991A-C0E6-4C7F-A861-5730101404A9}" destId="{41F941BB-5C61-4BA3-AF8F-6881BE61E848}" srcOrd="1" destOrd="0" presId="urn:microsoft.com/office/officeart/2005/8/layout/vList4"/>
    <dgm:cxn modelId="{95BE0DE3-9353-49B5-A1BD-B2AC6921F3E3}" type="presOf" srcId="{D4CDCBB4-4D3A-4E62-8C67-9F176652238B}" destId="{F2C9588D-6D85-4A7E-B2CF-782C5D761B4B}" srcOrd="0" destOrd="0" presId="urn:microsoft.com/office/officeart/2005/8/layout/vList4"/>
    <dgm:cxn modelId="{31846D17-8AA2-45EF-BB96-31E8317CE3B6}" type="presOf" srcId="{732D6515-62AF-4B65-9437-575904358FBD}" destId="{68D33D3B-380C-43D8-AA59-EC94AFABE54D}" srcOrd="0" destOrd="0" presId="urn:microsoft.com/office/officeart/2005/8/layout/vList4"/>
    <dgm:cxn modelId="{5F5921F7-7A29-4F6C-AD34-8519EAA01B44}" type="presOf" srcId="{6D65AE26-5107-4F60-BFB7-881140A6564E}" destId="{00CD777B-56E9-412D-9D9C-59D154F45033}" srcOrd="0" destOrd="0" presId="urn:microsoft.com/office/officeart/2005/8/layout/vList4"/>
    <dgm:cxn modelId="{CFC2B84B-2035-46D8-B370-530756115CD8}" type="presParOf" srcId="{F2C9588D-6D85-4A7E-B2CF-782C5D761B4B}" destId="{25D5DEF2-735D-47BB-8646-EB5094CC619E}" srcOrd="0" destOrd="0" presId="urn:microsoft.com/office/officeart/2005/8/layout/vList4"/>
    <dgm:cxn modelId="{5A2AFA9E-5E23-4EB9-A7FD-18993A43F895}" type="presParOf" srcId="{25D5DEF2-735D-47BB-8646-EB5094CC619E}" destId="{461A3C85-5ED5-4882-953B-2E68BA2BBF0B}" srcOrd="0" destOrd="0" presId="urn:microsoft.com/office/officeart/2005/8/layout/vList4"/>
    <dgm:cxn modelId="{3D281A40-E04A-499C-9E96-B4CDCE09D2E7}" type="presParOf" srcId="{25D5DEF2-735D-47BB-8646-EB5094CC619E}" destId="{27047AB0-5B2E-4AEE-A5A4-DF5668310763}" srcOrd="1" destOrd="0" presId="urn:microsoft.com/office/officeart/2005/8/layout/vList4"/>
    <dgm:cxn modelId="{7555FF01-2D3A-45B9-9F54-676A4A17DBC1}" type="presParOf" srcId="{25D5DEF2-735D-47BB-8646-EB5094CC619E}" destId="{41F941BB-5C61-4BA3-AF8F-6881BE61E848}" srcOrd="2" destOrd="0" presId="urn:microsoft.com/office/officeart/2005/8/layout/vList4"/>
    <dgm:cxn modelId="{F8D48A21-3280-4CD2-819E-C31168F21D0A}" type="presParOf" srcId="{F2C9588D-6D85-4A7E-B2CF-782C5D761B4B}" destId="{50835601-BDF5-4845-946B-CB300A508345}" srcOrd="1" destOrd="0" presId="urn:microsoft.com/office/officeart/2005/8/layout/vList4"/>
    <dgm:cxn modelId="{F787508C-37B9-49E7-8001-FD55485B089F}" type="presParOf" srcId="{F2C9588D-6D85-4A7E-B2CF-782C5D761B4B}" destId="{6251481B-BA3D-48E1-9456-F484A09B7A18}" srcOrd="2" destOrd="0" presId="urn:microsoft.com/office/officeart/2005/8/layout/vList4"/>
    <dgm:cxn modelId="{1AC8EDF7-2C8B-4F2E-8122-AE0E334852CB}" type="presParOf" srcId="{6251481B-BA3D-48E1-9456-F484A09B7A18}" destId="{68D33D3B-380C-43D8-AA59-EC94AFABE54D}" srcOrd="0" destOrd="0" presId="urn:microsoft.com/office/officeart/2005/8/layout/vList4"/>
    <dgm:cxn modelId="{FF2E4701-55AC-4125-BB6C-5DA5419F954A}" type="presParOf" srcId="{6251481B-BA3D-48E1-9456-F484A09B7A18}" destId="{807D72F1-553F-4643-9FA9-12CED95A6515}" srcOrd="1" destOrd="0" presId="urn:microsoft.com/office/officeart/2005/8/layout/vList4"/>
    <dgm:cxn modelId="{02520CA2-EA69-4AB9-86D0-2331B3E3F2A0}" type="presParOf" srcId="{6251481B-BA3D-48E1-9456-F484A09B7A18}" destId="{489335D6-5119-4A6C-8A95-1C266B6699D1}" srcOrd="2" destOrd="0" presId="urn:microsoft.com/office/officeart/2005/8/layout/vList4"/>
    <dgm:cxn modelId="{7A4BAEAA-31E4-4B1D-A4CA-F9E21AEF2C6A}" type="presParOf" srcId="{F2C9588D-6D85-4A7E-B2CF-782C5D761B4B}" destId="{30D648EB-67DD-4E55-B3CE-1FB7AFB2950F}" srcOrd="3" destOrd="0" presId="urn:microsoft.com/office/officeart/2005/8/layout/vList4"/>
    <dgm:cxn modelId="{CF0E2C64-35E5-45C8-81EF-77D5813CBF19}" type="presParOf" srcId="{F2C9588D-6D85-4A7E-B2CF-782C5D761B4B}" destId="{00983C8E-4EC0-424D-B3E3-3EEC6A1BD19F}" srcOrd="4" destOrd="0" presId="urn:microsoft.com/office/officeart/2005/8/layout/vList4"/>
    <dgm:cxn modelId="{9197D4AE-C4B7-493B-94EC-E3A5EDC8FCEE}" type="presParOf" srcId="{00983C8E-4EC0-424D-B3E3-3EEC6A1BD19F}" destId="{00CD777B-56E9-412D-9D9C-59D154F45033}" srcOrd="0" destOrd="0" presId="urn:microsoft.com/office/officeart/2005/8/layout/vList4"/>
    <dgm:cxn modelId="{F782C12B-C6F7-47A2-9F93-23F69C5946B0}" type="presParOf" srcId="{00983C8E-4EC0-424D-B3E3-3EEC6A1BD19F}" destId="{83FA41E2-B832-4C2C-99EE-8E4F98CE14E0}" srcOrd="1" destOrd="0" presId="urn:microsoft.com/office/officeart/2005/8/layout/vList4"/>
    <dgm:cxn modelId="{F6E4DA17-D0AD-4D1A-A531-66F297E40D0A}" type="presParOf" srcId="{00983C8E-4EC0-424D-B3E3-3EEC6A1BD19F}" destId="{028D38A2-6908-4831-9F22-EFCB9D50D368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82D7E8-57B2-420E-9E85-DCE223DAF4AC}">
      <dsp:nvSpPr>
        <dsp:cNvPr id="0" name=""/>
        <dsp:cNvSpPr/>
      </dsp:nvSpPr>
      <dsp:spPr>
        <a:xfrm>
          <a:off x="-6446262" y="-986310"/>
          <a:ext cx="7675588" cy="7675588"/>
        </a:xfrm>
        <a:prstGeom prst="blockArc">
          <a:avLst>
            <a:gd name="adj1" fmla="val 18900000"/>
            <a:gd name="adj2" fmla="val 2700000"/>
            <a:gd name="adj3" fmla="val 281"/>
          </a:avLst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06F583-1648-4E96-826E-3F3276264C22}">
      <dsp:nvSpPr>
        <dsp:cNvPr id="0" name=""/>
        <dsp:cNvSpPr/>
      </dsp:nvSpPr>
      <dsp:spPr>
        <a:xfrm>
          <a:off x="791571" y="570296"/>
          <a:ext cx="6938222" cy="1140593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05346" tIns="81280" rIns="81280" bIns="8128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i="1" kern="1200" dirty="0">
              <a:solidFill>
                <a:schemeClr val="bg1"/>
              </a:solidFill>
            </a:rPr>
            <a:t>Класів: 10        Учнів: </a:t>
          </a:r>
          <a:r>
            <a:rPr lang="uk-UA" sz="3200" b="1" i="1" kern="1200" dirty="0" smtClean="0">
              <a:solidFill>
                <a:schemeClr val="bg1"/>
              </a:solidFill>
            </a:rPr>
            <a:t>266</a:t>
          </a:r>
          <a:endParaRPr lang="uk-UA" sz="3200" b="1" i="1" kern="1200" dirty="0">
            <a:solidFill>
              <a:schemeClr val="bg1"/>
            </a:solidFill>
          </a:endParaRP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b="1" i="1" kern="1200" dirty="0" smtClean="0">
              <a:solidFill>
                <a:schemeClr val="bg1"/>
              </a:solidFill>
            </a:rPr>
            <a:t>26,6 </a:t>
          </a:r>
          <a:r>
            <a:rPr lang="uk-UA" sz="3600" b="1" i="1" kern="1200" dirty="0">
              <a:solidFill>
                <a:schemeClr val="bg1"/>
              </a:solidFill>
            </a:rPr>
            <a:t>%</a:t>
          </a:r>
        </a:p>
      </dsp:txBody>
      <dsp:txXfrm>
        <a:off x="791571" y="570296"/>
        <a:ext cx="6938222" cy="1140593"/>
      </dsp:txXfrm>
    </dsp:sp>
    <dsp:sp modelId="{595B20E6-C8C3-4D32-AABD-8FEAF47F5F3D}">
      <dsp:nvSpPr>
        <dsp:cNvPr id="0" name=""/>
        <dsp:cNvSpPr/>
      </dsp:nvSpPr>
      <dsp:spPr>
        <a:xfrm>
          <a:off x="78700" y="427722"/>
          <a:ext cx="1425742" cy="142574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A8C601E-67AC-4A5B-80FD-18245E9A17A0}">
      <dsp:nvSpPr>
        <dsp:cNvPr id="0" name=""/>
        <dsp:cNvSpPr/>
      </dsp:nvSpPr>
      <dsp:spPr>
        <a:xfrm>
          <a:off x="1256344" y="2404930"/>
          <a:ext cx="6523616" cy="1140593"/>
        </a:xfrm>
        <a:prstGeom prst="rect">
          <a:avLst/>
        </a:prstGeom>
        <a:gradFill rotWithShape="0">
          <a:gsLst>
            <a:gs pos="0">
              <a:schemeClr val="accent4">
                <a:hueOff val="5197847"/>
                <a:satOff val="-23984"/>
                <a:lumOff val="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5197847"/>
                <a:satOff val="-23984"/>
                <a:lumOff val="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5197847"/>
                <a:satOff val="-23984"/>
                <a:lumOff val="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05346" tIns="81280" rIns="81280" bIns="8128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i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Класів: </a:t>
          </a:r>
          <a:r>
            <a:rPr lang="uk-UA" sz="3200" b="1" i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13              </a:t>
          </a:r>
          <a:r>
            <a:rPr lang="uk-UA" sz="3200" b="1" i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Учнів: </a:t>
          </a:r>
          <a:r>
            <a:rPr lang="uk-UA" sz="3200" b="1" i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459</a:t>
          </a:r>
          <a:endParaRPr lang="uk-UA" sz="3200" b="1" i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i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35,3 </a:t>
          </a:r>
          <a:r>
            <a:rPr lang="uk-UA" sz="3200" b="1" i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%</a:t>
          </a:r>
        </a:p>
      </dsp:txBody>
      <dsp:txXfrm>
        <a:off x="1256344" y="2404930"/>
        <a:ext cx="6523616" cy="1140593"/>
      </dsp:txXfrm>
    </dsp:sp>
    <dsp:sp modelId="{0A9210A5-50D6-4798-B6F5-B13565626E1B}">
      <dsp:nvSpPr>
        <dsp:cNvPr id="0" name=""/>
        <dsp:cNvSpPr/>
      </dsp:nvSpPr>
      <dsp:spPr>
        <a:xfrm>
          <a:off x="493306" y="2138613"/>
          <a:ext cx="1425742" cy="142574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5197847"/>
              <a:satOff val="-23984"/>
              <a:lumOff val="883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539493A-EC82-4B02-B5B1-2E955E2883E8}">
      <dsp:nvSpPr>
        <dsp:cNvPr id="0" name=""/>
        <dsp:cNvSpPr/>
      </dsp:nvSpPr>
      <dsp:spPr>
        <a:xfrm>
          <a:off x="791571" y="3992077"/>
          <a:ext cx="6938222" cy="1140593"/>
        </a:xfrm>
        <a:prstGeom prst="rect">
          <a:avLst/>
        </a:prstGeom>
        <a:gradFill rotWithShape="1">
          <a:gsLst>
            <a:gs pos="0">
              <a:schemeClr val="accent5">
                <a:lumMod val="110000"/>
                <a:satMod val="105000"/>
                <a:tint val="67000"/>
              </a:schemeClr>
            </a:gs>
            <a:gs pos="50000">
              <a:schemeClr val="accent5">
                <a:lumMod val="105000"/>
                <a:satMod val="103000"/>
                <a:tint val="73000"/>
              </a:schemeClr>
            </a:gs>
            <a:gs pos="100000">
              <a:schemeClr val="accent5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905346" tIns="81280" rIns="81280" bIns="8128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i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Класів: </a:t>
          </a:r>
          <a:r>
            <a:rPr lang="uk-UA" sz="3200" b="1" i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17                 </a:t>
          </a:r>
          <a:r>
            <a:rPr lang="uk-UA" sz="3200" b="1" i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Учнів: </a:t>
          </a:r>
          <a:r>
            <a:rPr lang="uk-UA" sz="3200" b="1" i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502</a:t>
          </a:r>
          <a:endParaRPr lang="uk-UA" sz="3200" b="1" i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i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33,8 % </a:t>
          </a:r>
          <a:endParaRPr lang="uk-UA" sz="3200" b="1" i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91571" y="3992077"/>
        <a:ext cx="6938222" cy="1140593"/>
      </dsp:txXfrm>
    </dsp:sp>
    <dsp:sp modelId="{15F0A2D5-BE8D-4DCF-A52C-8B55857543FF}">
      <dsp:nvSpPr>
        <dsp:cNvPr id="0" name=""/>
        <dsp:cNvSpPr/>
      </dsp:nvSpPr>
      <dsp:spPr>
        <a:xfrm>
          <a:off x="78700" y="3849503"/>
          <a:ext cx="1425742" cy="142574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10395693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DC940A-74C4-4419-B052-193EEEDD5F62}">
      <dsp:nvSpPr>
        <dsp:cNvPr id="0" name=""/>
        <dsp:cNvSpPr/>
      </dsp:nvSpPr>
      <dsp:spPr>
        <a:xfrm>
          <a:off x="3061786" y="1873291"/>
          <a:ext cx="1519473" cy="151947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i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ДИРЕКТОР </a:t>
          </a:r>
        </a:p>
      </dsp:txBody>
      <dsp:txXfrm>
        <a:off x="3284308" y="2095813"/>
        <a:ext cx="1074429" cy="1074429"/>
      </dsp:txXfrm>
    </dsp:sp>
    <dsp:sp modelId="{781EEA60-CAC5-4869-8C74-8294CBF012DC}">
      <dsp:nvSpPr>
        <dsp:cNvPr id="0" name=""/>
        <dsp:cNvSpPr/>
      </dsp:nvSpPr>
      <dsp:spPr>
        <a:xfrm rot="16200000">
          <a:off x="3567428" y="1605134"/>
          <a:ext cx="508190" cy="28125"/>
        </a:xfrm>
        <a:custGeom>
          <a:avLst/>
          <a:gdLst/>
          <a:ahLst/>
          <a:cxnLst/>
          <a:rect l="0" t="0" r="0" b="0"/>
          <a:pathLst>
            <a:path>
              <a:moveTo>
                <a:pt x="0" y="14062"/>
              </a:moveTo>
              <a:lnTo>
                <a:pt x="508190" y="14062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600" b="1" i="1" kern="12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808818" y="1606491"/>
        <a:ext cx="25409" cy="25409"/>
      </dsp:txXfrm>
    </dsp:sp>
    <dsp:sp modelId="{E99EBD6B-4434-4658-BF68-32B605E3B2FC}">
      <dsp:nvSpPr>
        <dsp:cNvPr id="0" name=""/>
        <dsp:cNvSpPr/>
      </dsp:nvSpPr>
      <dsp:spPr>
        <a:xfrm>
          <a:off x="3061786" y="-154372"/>
          <a:ext cx="1519473" cy="1519473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i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 Заступника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i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директора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1400" b="1" i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284308" y="68150"/>
        <a:ext cx="1074429" cy="1074429"/>
      </dsp:txXfrm>
    </dsp:sp>
    <dsp:sp modelId="{F8064EE4-A21E-4F5B-BC7B-C8CEF8F97FCD}">
      <dsp:nvSpPr>
        <dsp:cNvPr id="0" name=""/>
        <dsp:cNvSpPr/>
      </dsp:nvSpPr>
      <dsp:spPr>
        <a:xfrm rot="18900000">
          <a:off x="4288497" y="1912174"/>
          <a:ext cx="479635" cy="28125"/>
        </a:xfrm>
        <a:custGeom>
          <a:avLst/>
          <a:gdLst/>
          <a:ahLst/>
          <a:cxnLst/>
          <a:rect l="0" t="0" r="0" b="0"/>
          <a:pathLst>
            <a:path>
              <a:moveTo>
                <a:pt x="0" y="14062"/>
              </a:moveTo>
              <a:lnTo>
                <a:pt x="479635" y="14062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600" b="1" i="1" kern="12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516324" y="1914246"/>
        <a:ext cx="23981" cy="23981"/>
      </dsp:txXfrm>
    </dsp:sp>
    <dsp:sp modelId="{8EE41D13-3C15-4D23-8533-B7D4825DD27C}">
      <dsp:nvSpPr>
        <dsp:cNvPr id="0" name=""/>
        <dsp:cNvSpPr/>
      </dsp:nvSpPr>
      <dsp:spPr>
        <a:xfrm>
          <a:off x="4467006" y="410961"/>
          <a:ext cx="1576584" cy="1576584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i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Практичний психолог </a:t>
          </a:r>
        </a:p>
      </dsp:txBody>
      <dsp:txXfrm>
        <a:off x="4697891" y="641846"/>
        <a:ext cx="1114814" cy="1114814"/>
      </dsp:txXfrm>
    </dsp:sp>
    <dsp:sp modelId="{D24E5F3A-7AC3-4F48-BAB3-001D2D444D49}">
      <dsp:nvSpPr>
        <dsp:cNvPr id="0" name=""/>
        <dsp:cNvSpPr/>
      </dsp:nvSpPr>
      <dsp:spPr>
        <a:xfrm>
          <a:off x="4581260" y="2618966"/>
          <a:ext cx="502241" cy="28125"/>
        </a:xfrm>
        <a:custGeom>
          <a:avLst/>
          <a:gdLst/>
          <a:ahLst/>
          <a:cxnLst/>
          <a:rect l="0" t="0" r="0" b="0"/>
          <a:pathLst>
            <a:path>
              <a:moveTo>
                <a:pt x="0" y="14062"/>
              </a:moveTo>
              <a:lnTo>
                <a:pt x="502241" y="14062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600" b="1" i="1" kern="12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819825" y="2620472"/>
        <a:ext cx="25112" cy="25112"/>
      </dsp:txXfrm>
    </dsp:sp>
    <dsp:sp modelId="{E52DAF96-B036-4A16-8D52-BC0B3EAFC877}">
      <dsp:nvSpPr>
        <dsp:cNvPr id="0" name=""/>
        <dsp:cNvSpPr/>
      </dsp:nvSpPr>
      <dsp:spPr>
        <a:xfrm>
          <a:off x="5083502" y="1867343"/>
          <a:ext cx="1531370" cy="1531370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i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Педагог – організатор </a:t>
          </a:r>
        </a:p>
      </dsp:txBody>
      <dsp:txXfrm>
        <a:off x="5307766" y="2091607"/>
        <a:ext cx="1082842" cy="1082842"/>
      </dsp:txXfrm>
    </dsp:sp>
    <dsp:sp modelId="{227E65D8-73D0-43FA-919F-05961D65F5AC}">
      <dsp:nvSpPr>
        <dsp:cNvPr id="0" name=""/>
        <dsp:cNvSpPr/>
      </dsp:nvSpPr>
      <dsp:spPr>
        <a:xfrm rot="2700000">
          <a:off x="4286519" y="3330534"/>
          <a:ext cx="493143" cy="28125"/>
        </a:xfrm>
        <a:custGeom>
          <a:avLst/>
          <a:gdLst/>
          <a:ahLst/>
          <a:cxnLst/>
          <a:rect l="0" t="0" r="0" b="0"/>
          <a:pathLst>
            <a:path>
              <a:moveTo>
                <a:pt x="0" y="14062"/>
              </a:moveTo>
              <a:lnTo>
                <a:pt x="493143" y="14062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400" kern="1200"/>
        </a:p>
      </dsp:txBody>
      <dsp:txXfrm>
        <a:off x="4520762" y="3332267"/>
        <a:ext cx="24657" cy="24657"/>
      </dsp:txXfrm>
    </dsp:sp>
    <dsp:sp modelId="{C01DCC99-28A6-43D2-A193-E0C08F0CA545}">
      <dsp:nvSpPr>
        <dsp:cNvPr id="0" name=""/>
        <dsp:cNvSpPr/>
      </dsp:nvSpPr>
      <dsp:spPr>
        <a:xfrm>
          <a:off x="4477382" y="3295116"/>
          <a:ext cx="1555833" cy="1543375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 асистента </a:t>
          </a:r>
          <a:r>
            <a:rPr lang="uk-UA" sz="1200" b="1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вчителя </a:t>
          </a:r>
          <a:endParaRPr lang="uk-UA" sz="1200" b="1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705228" y="3521138"/>
        <a:ext cx="1100141" cy="1091331"/>
      </dsp:txXfrm>
    </dsp:sp>
    <dsp:sp modelId="{36EADD97-4A4E-48B9-B169-A7923B044B6A}">
      <dsp:nvSpPr>
        <dsp:cNvPr id="0" name=""/>
        <dsp:cNvSpPr/>
      </dsp:nvSpPr>
      <dsp:spPr>
        <a:xfrm rot="5400000">
          <a:off x="3563299" y="3636927"/>
          <a:ext cx="516447" cy="28125"/>
        </a:xfrm>
        <a:custGeom>
          <a:avLst/>
          <a:gdLst/>
          <a:ahLst/>
          <a:cxnLst/>
          <a:rect l="0" t="0" r="0" b="0"/>
          <a:pathLst>
            <a:path>
              <a:moveTo>
                <a:pt x="0" y="14062"/>
              </a:moveTo>
              <a:lnTo>
                <a:pt x="516447" y="14062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600" b="1" i="1" kern="12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808612" y="3638078"/>
        <a:ext cx="25822" cy="25822"/>
      </dsp:txXfrm>
    </dsp:sp>
    <dsp:sp modelId="{E42A372A-E782-448B-BD10-83F131A8DC8C}">
      <dsp:nvSpPr>
        <dsp:cNvPr id="0" name=""/>
        <dsp:cNvSpPr/>
      </dsp:nvSpPr>
      <dsp:spPr>
        <a:xfrm>
          <a:off x="3070044" y="3909213"/>
          <a:ext cx="1502958" cy="1502958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i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Вихователь ГПД</a:t>
          </a:r>
        </a:p>
      </dsp:txBody>
      <dsp:txXfrm>
        <a:off x="3290147" y="4129316"/>
        <a:ext cx="1062752" cy="1062752"/>
      </dsp:txXfrm>
    </dsp:sp>
    <dsp:sp modelId="{EE723F89-72D4-47E9-A556-97E7E2DEF3DF}">
      <dsp:nvSpPr>
        <dsp:cNvPr id="0" name=""/>
        <dsp:cNvSpPr/>
      </dsp:nvSpPr>
      <dsp:spPr>
        <a:xfrm rot="8116618">
          <a:off x="2803049" y="3350494"/>
          <a:ext cx="559676" cy="28125"/>
        </a:xfrm>
        <a:custGeom>
          <a:avLst/>
          <a:gdLst/>
          <a:ahLst/>
          <a:cxnLst/>
          <a:rect l="0" t="0" r="0" b="0"/>
          <a:pathLst>
            <a:path>
              <a:moveTo>
                <a:pt x="0" y="14062"/>
              </a:moveTo>
              <a:lnTo>
                <a:pt x="559676" y="14062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600" b="1" i="1" kern="12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3068896" y="3350565"/>
        <a:ext cx="27983" cy="27983"/>
      </dsp:txXfrm>
    </dsp:sp>
    <dsp:sp modelId="{9908F369-19FF-497F-AFA2-146684989627}">
      <dsp:nvSpPr>
        <dsp:cNvPr id="0" name=""/>
        <dsp:cNvSpPr/>
      </dsp:nvSpPr>
      <dsp:spPr>
        <a:xfrm>
          <a:off x="1571411" y="3334078"/>
          <a:ext cx="1534795" cy="1534795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i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 вихователя д/в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i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</a:p>
      </dsp:txBody>
      <dsp:txXfrm>
        <a:off x="1796177" y="3558844"/>
        <a:ext cx="1085263" cy="1085263"/>
      </dsp:txXfrm>
    </dsp:sp>
    <dsp:sp modelId="{23E70E06-651D-4924-B4BF-CAFE934575D6}">
      <dsp:nvSpPr>
        <dsp:cNvPr id="0" name=""/>
        <dsp:cNvSpPr/>
      </dsp:nvSpPr>
      <dsp:spPr>
        <a:xfrm rot="10800000">
          <a:off x="2565547" y="2618966"/>
          <a:ext cx="496239" cy="28125"/>
        </a:xfrm>
        <a:custGeom>
          <a:avLst/>
          <a:gdLst/>
          <a:ahLst/>
          <a:cxnLst/>
          <a:rect l="0" t="0" r="0" b="0"/>
          <a:pathLst>
            <a:path>
              <a:moveTo>
                <a:pt x="0" y="14062"/>
              </a:moveTo>
              <a:lnTo>
                <a:pt x="496239" y="14062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600" b="1" i="1" kern="12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2801260" y="2620622"/>
        <a:ext cx="24811" cy="24811"/>
      </dsp:txXfrm>
    </dsp:sp>
    <dsp:sp modelId="{C2A4B54B-C7E4-4A5B-B7B6-4CA1E63A6646}">
      <dsp:nvSpPr>
        <dsp:cNvPr id="0" name=""/>
        <dsp:cNvSpPr/>
      </dsp:nvSpPr>
      <dsp:spPr>
        <a:xfrm>
          <a:off x="1022171" y="1861341"/>
          <a:ext cx="1543375" cy="1543375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i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Бібліотекар </a:t>
          </a:r>
        </a:p>
      </dsp:txBody>
      <dsp:txXfrm>
        <a:off x="1248193" y="2087363"/>
        <a:ext cx="1091331" cy="1091331"/>
      </dsp:txXfrm>
    </dsp:sp>
    <dsp:sp modelId="{34B0F0DC-2AB5-490E-8E8F-6144CFA45DCE}">
      <dsp:nvSpPr>
        <dsp:cNvPr id="0" name=""/>
        <dsp:cNvSpPr/>
      </dsp:nvSpPr>
      <dsp:spPr>
        <a:xfrm rot="13500000">
          <a:off x="2831916" y="1894364"/>
          <a:ext cx="530009" cy="28125"/>
        </a:xfrm>
        <a:custGeom>
          <a:avLst/>
          <a:gdLst/>
          <a:ahLst/>
          <a:cxnLst/>
          <a:rect l="0" t="0" r="0" b="0"/>
          <a:pathLst>
            <a:path>
              <a:moveTo>
                <a:pt x="0" y="14062"/>
              </a:moveTo>
              <a:lnTo>
                <a:pt x="530009" y="14062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600" b="1" i="1" kern="120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3083671" y="1895176"/>
        <a:ext cx="26500" cy="26500"/>
      </dsp:txXfrm>
    </dsp:sp>
    <dsp:sp modelId="{1A288127-B159-4A8F-B142-454A3486CDF6}">
      <dsp:nvSpPr>
        <dsp:cNvPr id="0" name=""/>
        <dsp:cNvSpPr/>
      </dsp:nvSpPr>
      <dsp:spPr>
        <a:xfrm>
          <a:off x="1649831" y="461336"/>
          <a:ext cx="1475835" cy="1475835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i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32 вчителя</a:t>
          </a:r>
          <a:endParaRPr lang="uk-UA" sz="1400" b="1" i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865962" y="677467"/>
        <a:ext cx="1043573" cy="104357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4AD762-DCF3-4773-B636-03DF89DA7634}">
      <dsp:nvSpPr>
        <dsp:cNvPr id="0" name=""/>
        <dsp:cNvSpPr/>
      </dsp:nvSpPr>
      <dsp:spPr>
        <a:xfrm>
          <a:off x="951998" y="0"/>
          <a:ext cx="634665" cy="744818"/>
        </a:xfrm>
        <a:prstGeom prst="trapezoid">
          <a:avLst>
            <a:gd name="adj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</a:t>
          </a:r>
        </a:p>
      </dsp:txBody>
      <dsp:txXfrm>
        <a:off x="951998" y="0"/>
        <a:ext cx="634665" cy="744818"/>
      </dsp:txXfrm>
    </dsp:sp>
    <dsp:sp modelId="{9C29DBF6-A5E6-43A7-B700-7BE29B9E90E8}">
      <dsp:nvSpPr>
        <dsp:cNvPr id="0" name=""/>
        <dsp:cNvSpPr/>
      </dsp:nvSpPr>
      <dsp:spPr>
        <a:xfrm>
          <a:off x="634665" y="744818"/>
          <a:ext cx="1269331" cy="744818"/>
        </a:xfrm>
        <a:prstGeom prst="trapezoid">
          <a:avLst>
            <a:gd name="adj" fmla="val 42605"/>
          </a:avLst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4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6</a:t>
          </a:r>
          <a:endParaRPr lang="uk-UA" sz="44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56798" y="744818"/>
        <a:ext cx="825065" cy="744818"/>
      </dsp:txXfrm>
    </dsp:sp>
    <dsp:sp modelId="{3BDCCDFD-853A-44F2-B563-B0F211CF17FC}">
      <dsp:nvSpPr>
        <dsp:cNvPr id="0" name=""/>
        <dsp:cNvSpPr/>
      </dsp:nvSpPr>
      <dsp:spPr>
        <a:xfrm>
          <a:off x="317332" y="1489636"/>
          <a:ext cx="1903997" cy="744818"/>
        </a:xfrm>
        <a:prstGeom prst="trapezoid">
          <a:avLst>
            <a:gd name="adj" fmla="val 42605"/>
          </a:avLst>
        </a:prstGeom>
        <a:solidFill>
          <a:schemeClr val="accent5">
            <a:hueOff val="-4902231"/>
            <a:satOff val="-6819"/>
            <a:lumOff val="-2615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4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5</a:t>
          </a:r>
        </a:p>
      </dsp:txBody>
      <dsp:txXfrm>
        <a:off x="650532" y="1489636"/>
        <a:ext cx="1237598" cy="744818"/>
      </dsp:txXfrm>
    </dsp:sp>
    <dsp:sp modelId="{04536649-1DBB-4DFC-8761-AE8853A44930}">
      <dsp:nvSpPr>
        <dsp:cNvPr id="0" name=""/>
        <dsp:cNvSpPr/>
      </dsp:nvSpPr>
      <dsp:spPr>
        <a:xfrm>
          <a:off x="0" y="2234454"/>
          <a:ext cx="2538663" cy="744818"/>
        </a:xfrm>
        <a:prstGeom prst="trapezoid">
          <a:avLst>
            <a:gd name="adj" fmla="val 42605"/>
          </a:avLst>
        </a:prstGeom>
        <a:solidFill>
          <a:schemeClr val="accent5">
            <a:hueOff val="-7353345"/>
            <a:satOff val="-10228"/>
            <a:lumOff val="-3922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4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12</a:t>
          </a:r>
        </a:p>
      </dsp:txBody>
      <dsp:txXfrm>
        <a:off x="444266" y="2234454"/>
        <a:ext cx="1650130" cy="74481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4AD762-DCF3-4773-B636-03DF89DA7634}">
      <dsp:nvSpPr>
        <dsp:cNvPr id="0" name=""/>
        <dsp:cNvSpPr/>
      </dsp:nvSpPr>
      <dsp:spPr>
        <a:xfrm>
          <a:off x="860257" y="0"/>
          <a:ext cx="573505" cy="744818"/>
        </a:xfrm>
        <a:prstGeom prst="trapezoid">
          <a:avLst>
            <a:gd name="adj" fmla="val 50000"/>
          </a:avLst>
        </a:prstGeom>
        <a:solidFill>
          <a:schemeClr val="tx1">
            <a:lumMod val="95000"/>
            <a:lumOff val="5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5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8</a:t>
          </a:r>
          <a:endParaRPr lang="uk-UA" sz="45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60257" y="0"/>
        <a:ext cx="573505" cy="744818"/>
      </dsp:txXfrm>
    </dsp:sp>
    <dsp:sp modelId="{9C29DBF6-A5E6-43A7-B700-7BE29B9E90E8}">
      <dsp:nvSpPr>
        <dsp:cNvPr id="0" name=""/>
        <dsp:cNvSpPr/>
      </dsp:nvSpPr>
      <dsp:spPr>
        <a:xfrm>
          <a:off x="573505" y="744818"/>
          <a:ext cx="1147010" cy="744818"/>
        </a:xfrm>
        <a:prstGeom prst="trapezoid">
          <a:avLst>
            <a:gd name="adj" fmla="val 38500"/>
          </a:avLst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5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12</a:t>
          </a:r>
          <a:endParaRPr lang="uk-UA" sz="45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74232" y="744818"/>
        <a:ext cx="745556" cy="744818"/>
      </dsp:txXfrm>
    </dsp:sp>
    <dsp:sp modelId="{AEAE4FE9-1318-436E-9894-E28666381A03}">
      <dsp:nvSpPr>
        <dsp:cNvPr id="0" name=""/>
        <dsp:cNvSpPr/>
      </dsp:nvSpPr>
      <dsp:spPr>
        <a:xfrm>
          <a:off x="286752" y="1489636"/>
          <a:ext cx="1720515" cy="744818"/>
        </a:xfrm>
        <a:prstGeom prst="trapezoid">
          <a:avLst>
            <a:gd name="adj" fmla="val 38500"/>
          </a:avLst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5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</a:t>
          </a:r>
          <a:endParaRPr lang="uk-UA" sz="45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87842" y="1489636"/>
        <a:ext cx="1118335" cy="744818"/>
      </dsp:txXfrm>
    </dsp:sp>
    <dsp:sp modelId="{04536649-1DBB-4DFC-8761-AE8853A44930}">
      <dsp:nvSpPr>
        <dsp:cNvPr id="0" name=""/>
        <dsp:cNvSpPr/>
      </dsp:nvSpPr>
      <dsp:spPr>
        <a:xfrm>
          <a:off x="0" y="2234454"/>
          <a:ext cx="2294021" cy="744818"/>
        </a:xfrm>
        <a:prstGeom prst="trapezoid">
          <a:avLst>
            <a:gd name="adj" fmla="val 385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5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7</a:t>
          </a:r>
          <a:endParaRPr lang="uk-UA" sz="45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01453" y="2234454"/>
        <a:ext cx="1491113" cy="74481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4AD762-DCF3-4773-B636-03DF89DA7634}">
      <dsp:nvSpPr>
        <dsp:cNvPr id="0" name=""/>
        <dsp:cNvSpPr/>
      </dsp:nvSpPr>
      <dsp:spPr>
        <a:xfrm>
          <a:off x="863265" y="0"/>
          <a:ext cx="575510" cy="744818"/>
        </a:xfrm>
        <a:prstGeom prst="trapezoid">
          <a:avLst>
            <a:gd name="adj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5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6</a:t>
          </a:r>
          <a:endParaRPr lang="uk-UA" sz="45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63265" y="0"/>
        <a:ext cx="575510" cy="744818"/>
      </dsp:txXfrm>
    </dsp:sp>
    <dsp:sp modelId="{9C29DBF6-A5E6-43A7-B700-7BE29B9E90E8}">
      <dsp:nvSpPr>
        <dsp:cNvPr id="0" name=""/>
        <dsp:cNvSpPr/>
      </dsp:nvSpPr>
      <dsp:spPr>
        <a:xfrm>
          <a:off x="575510" y="744818"/>
          <a:ext cx="1151021" cy="744818"/>
        </a:xfrm>
        <a:prstGeom prst="trapezoid">
          <a:avLst>
            <a:gd name="adj" fmla="val 38634"/>
          </a:avLst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5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6</a:t>
          </a:r>
          <a:endParaRPr lang="uk-UA" sz="45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76939" y="744818"/>
        <a:ext cx="748163" cy="744818"/>
      </dsp:txXfrm>
    </dsp:sp>
    <dsp:sp modelId="{027E1930-5E3B-4C67-AAA5-C66DCC4EB524}">
      <dsp:nvSpPr>
        <dsp:cNvPr id="0" name=""/>
        <dsp:cNvSpPr/>
      </dsp:nvSpPr>
      <dsp:spPr>
        <a:xfrm>
          <a:off x="287755" y="1489636"/>
          <a:ext cx="1726531" cy="744818"/>
        </a:xfrm>
        <a:prstGeom prst="trapezoid">
          <a:avLst>
            <a:gd name="adj" fmla="val 38634"/>
          </a:avLst>
        </a:prstGeom>
        <a:solidFill>
          <a:schemeClr val="accent4">
            <a:hueOff val="6930462"/>
            <a:satOff val="-31979"/>
            <a:lumOff val="1177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5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7</a:t>
          </a:r>
          <a:endParaRPr lang="uk-UA" sz="45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89898" y="1489636"/>
        <a:ext cx="1122245" cy="744818"/>
      </dsp:txXfrm>
    </dsp:sp>
    <dsp:sp modelId="{04536649-1DBB-4DFC-8761-AE8853A44930}">
      <dsp:nvSpPr>
        <dsp:cNvPr id="0" name=""/>
        <dsp:cNvSpPr/>
      </dsp:nvSpPr>
      <dsp:spPr>
        <a:xfrm>
          <a:off x="0" y="2234454"/>
          <a:ext cx="2302042" cy="744818"/>
        </a:xfrm>
        <a:prstGeom prst="trapezoid">
          <a:avLst>
            <a:gd name="adj" fmla="val 38634"/>
          </a:avLst>
        </a:prstGeom>
        <a:solidFill>
          <a:schemeClr val="accent4">
            <a:hueOff val="10395693"/>
            <a:satOff val="-47968"/>
            <a:lumOff val="1765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5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8</a:t>
          </a:r>
          <a:endParaRPr lang="uk-UA" sz="45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02857" y="2234454"/>
        <a:ext cx="1496327" cy="74481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98021D-91AB-46EF-8DE7-F3D6CB72CB8A}">
      <dsp:nvSpPr>
        <dsp:cNvPr id="0" name=""/>
        <dsp:cNvSpPr/>
      </dsp:nvSpPr>
      <dsp:spPr>
        <a:xfrm>
          <a:off x="3096531" y="0"/>
          <a:ext cx="4644796" cy="1401392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285750" lvl="1" indent="-285750" algn="l" defTabSz="2133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4800" b="1" i="1" kern="1200" dirty="0" smtClean="0">
              <a:solidFill>
                <a:srgbClr val="FF004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7 </a:t>
          </a:r>
          <a:r>
            <a:rPr lang="uk-UA" sz="4800" b="1" i="1" kern="1200" dirty="0">
              <a:solidFill>
                <a:srgbClr val="FF004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осіб</a:t>
          </a:r>
          <a:endParaRPr lang="ru-RU" sz="4800" kern="1200" dirty="0"/>
        </a:p>
      </dsp:txBody>
      <dsp:txXfrm>
        <a:off x="3096531" y="175174"/>
        <a:ext cx="4119274" cy="1051044"/>
      </dsp:txXfrm>
    </dsp:sp>
    <dsp:sp modelId="{F99AE4B9-394A-4BF0-9E65-74ACBDBD6D56}">
      <dsp:nvSpPr>
        <dsp:cNvPr id="0" name=""/>
        <dsp:cNvSpPr/>
      </dsp:nvSpPr>
      <dsp:spPr>
        <a:xfrm>
          <a:off x="0" y="0"/>
          <a:ext cx="3096531" cy="1401392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i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2017/2018 </a:t>
          </a:r>
          <a:r>
            <a:rPr lang="uk-UA" sz="3200" b="1" i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н. р.  </a:t>
          </a:r>
          <a:endParaRPr lang="ru-RU" sz="3200" b="1" i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8410" y="68410"/>
        <a:ext cx="2959711" cy="1264572"/>
      </dsp:txXfrm>
    </dsp:sp>
    <dsp:sp modelId="{5FCFE8FB-979B-4B81-B321-8A4F38930293}">
      <dsp:nvSpPr>
        <dsp:cNvPr id="0" name=""/>
        <dsp:cNvSpPr/>
      </dsp:nvSpPr>
      <dsp:spPr>
        <a:xfrm>
          <a:off x="3096531" y="1541531"/>
          <a:ext cx="4644796" cy="1401392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5756959"/>
            <a:satOff val="-30630"/>
            <a:lumOff val="-1745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5756959"/>
              <a:satOff val="-30630"/>
              <a:lumOff val="-174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285750" lvl="1" indent="-285750" algn="l" defTabSz="2133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4800" b="1" i="1" kern="1200" dirty="0" smtClean="0">
              <a:solidFill>
                <a:srgbClr val="FF004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 особи</a:t>
          </a:r>
          <a:endParaRPr lang="ru-RU" sz="4800" kern="1200" dirty="0"/>
        </a:p>
      </dsp:txBody>
      <dsp:txXfrm>
        <a:off x="3096531" y="1716705"/>
        <a:ext cx="4119274" cy="1051044"/>
      </dsp:txXfrm>
    </dsp:sp>
    <dsp:sp modelId="{30208837-6A7C-4EDD-9981-A59B709B7AAF}">
      <dsp:nvSpPr>
        <dsp:cNvPr id="0" name=""/>
        <dsp:cNvSpPr/>
      </dsp:nvSpPr>
      <dsp:spPr>
        <a:xfrm>
          <a:off x="0" y="1541531"/>
          <a:ext cx="3096531" cy="1401392"/>
        </a:xfrm>
        <a:prstGeom prst="roundRect">
          <a:avLst/>
        </a:prstGeom>
        <a:gradFill rotWithShape="0">
          <a:gsLst>
            <a:gs pos="0">
              <a:schemeClr val="accent4">
                <a:hueOff val="5197847"/>
                <a:satOff val="-23984"/>
                <a:lumOff val="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5197847"/>
                <a:satOff val="-23984"/>
                <a:lumOff val="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5197847"/>
                <a:satOff val="-23984"/>
                <a:lumOff val="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i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2018/2019 </a:t>
          </a:r>
          <a:r>
            <a:rPr lang="uk-UA" sz="3200" b="1" i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н. р.</a:t>
          </a:r>
          <a:r>
            <a:rPr lang="uk-UA" sz="4000" b="1" i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 </a:t>
          </a:r>
          <a:endParaRPr lang="ru-RU" sz="4000" b="1" i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8410" y="1609941"/>
        <a:ext cx="2959711" cy="1264572"/>
      </dsp:txXfrm>
    </dsp:sp>
    <dsp:sp modelId="{BC1BC635-2E34-49F0-A22B-4E42B769861B}">
      <dsp:nvSpPr>
        <dsp:cNvPr id="0" name=""/>
        <dsp:cNvSpPr/>
      </dsp:nvSpPr>
      <dsp:spPr>
        <a:xfrm>
          <a:off x="3096531" y="3083063"/>
          <a:ext cx="4644796" cy="1401392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11513918"/>
            <a:satOff val="-61261"/>
            <a:lumOff val="-3490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11513918"/>
              <a:satOff val="-61261"/>
              <a:lumOff val="-349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285750" lvl="1" indent="-285750" algn="l" defTabSz="2133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4800" b="1" i="1" kern="1200" dirty="0">
              <a:solidFill>
                <a:srgbClr val="FF004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 особи</a:t>
          </a:r>
          <a:endParaRPr lang="ru-RU" sz="3600" kern="1200" dirty="0"/>
        </a:p>
      </dsp:txBody>
      <dsp:txXfrm>
        <a:off x="3096531" y="3258237"/>
        <a:ext cx="4119274" cy="1051044"/>
      </dsp:txXfrm>
    </dsp:sp>
    <dsp:sp modelId="{AFD46203-398A-48E9-B546-ED285EB48EC5}">
      <dsp:nvSpPr>
        <dsp:cNvPr id="0" name=""/>
        <dsp:cNvSpPr/>
      </dsp:nvSpPr>
      <dsp:spPr>
        <a:xfrm>
          <a:off x="0" y="3083063"/>
          <a:ext cx="3096531" cy="1401392"/>
        </a:xfrm>
        <a:prstGeom prst="roundRect">
          <a:avLst/>
        </a:prstGeom>
        <a:gradFill rotWithShape="0">
          <a:gsLst>
            <a:gs pos="0">
              <a:schemeClr val="accent4">
                <a:hueOff val="10395693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395693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395693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i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2019/2020 </a:t>
          </a:r>
          <a:r>
            <a:rPr lang="uk-UA" sz="3200" b="1" i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н. р. </a:t>
          </a:r>
          <a:endParaRPr lang="ru-RU" sz="3200" b="1" i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8410" y="3151473"/>
        <a:ext cx="2959711" cy="126457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1A3C85-5ED5-4882-953B-2E68BA2BBF0B}">
      <dsp:nvSpPr>
        <dsp:cNvPr id="0" name=""/>
        <dsp:cNvSpPr/>
      </dsp:nvSpPr>
      <dsp:spPr>
        <a:xfrm>
          <a:off x="0" y="60607"/>
          <a:ext cx="8365724" cy="17341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2800" kern="1200" dirty="0" smtClean="0"/>
        </a:p>
        <a:p>
          <a:pPr marL="0"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kern="1200" dirty="0" smtClean="0"/>
            <a:t>ЗАМІНА </a:t>
          </a:r>
          <a:r>
            <a:rPr lang="uk-UA" sz="2800" kern="1200" dirty="0"/>
            <a:t>СТАРИХ ВІКОН</a:t>
          </a:r>
        </a:p>
        <a:p>
          <a:pPr marL="0"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kern="1200" dirty="0"/>
            <a:t>РЕМОНТ СПОРТИВНОЇ ЗАЛИ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800" kern="1200" dirty="0" smtClean="0"/>
            <a:t>РЕМОНТ ІІІ ПОВЕРХУ</a:t>
          </a:r>
          <a:endParaRPr lang="ru-RU" sz="2800" kern="1200" dirty="0"/>
        </a:p>
        <a:p>
          <a:pPr marL="0"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800" kern="1200" dirty="0"/>
        </a:p>
      </dsp:txBody>
      <dsp:txXfrm>
        <a:off x="1846555" y="60607"/>
        <a:ext cx="6519168" cy="1734110"/>
      </dsp:txXfrm>
    </dsp:sp>
    <dsp:sp modelId="{27047AB0-5B2E-4AEE-A5A4-DF5668310763}">
      <dsp:nvSpPr>
        <dsp:cNvPr id="0" name=""/>
        <dsp:cNvSpPr/>
      </dsp:nvSpPr>
      <dsp:spPr>
        <a:xfrm>
          <a:off x="75749" y="208065"/>
          <a:ext cx="1673144" cy="138728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 t="-10000" b="-10000"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68D33D3B-380C-43D8-AA59-EC94AFABE54D}">
      <dsp:nvSpPr>
        <dsp:cNvPr id="0" name=""/>
        <dsp:cNvSpPr/>
      </dsp:nvSpPr>
      <dsp:spPr>
        <a:xfrm>
          <a:off x="0" y="1907522"/>
          <a:ext cx="8365724" cy="18305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5197847"/>
                <a:satOff val="-23984"/>
                <a:lumOff val="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5197847"/>
                <a:satOff val="-23984"/>
                <a:lumOff val="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5197847"/>
                <a:satOff val="-23984"/>
                <a:lumOff val="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/>
            <a:t>РЕМОНТ </a:t>
          </a:r>
          <a:r>
            <a:rPr lang="uk-UA" sz="2800" kern="1200" dirty="0" smtClean="0"/>
            <a:t>ПОКРІВЛІ </a:t>
          </a:r>
        </a:p>
      </dsp:txBody>
      <dsp:txXfrm>
        <a:off x="1846555" y="1907522"/>
        <a:ext cx="6519168" cy="1830527"/>
      </dsp:txXfrm>
    </dsp:sp>
    <dsp:sp modelId="{807D72F1-553F-4643-9FA9-12CED95A6515}">
      <dsp:nvSpPr>
        <dsp:cNvPr id="0" name=""/>
        <dsp:cNvSpPr/>
      </dsp:nvSpPr>
      <dsp:spPr>
        <a:xfrm>
          <a:off x="173411" y="2129141"/>
          <a:ext cx="1673144" cy="138728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 t="-10000" b="-10000"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00CD777B-56E9-412D-9D9C-59D154F45033}">
      <dsp:nvSpPr>
        <dsp:cNvPr id="0" name=""/>
        <dsp:cNvSpPr/>
      </dsp:nvSpPr>
      <dsp:spPr>
        <a:xfrm>
          <a:off x="0" y="3911460"/>
          <a:ext cx="8365724" cy="17341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10395693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395693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395693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ВІДКРИТТЯ </a:t>
          </a:r>
          <a:r>
            <a:rPr lang="ru-RU" sz="2800" kern="1200" dirty="0"/>
            <a:t>УКРАЇНСЬКОЇ </a:t>
          </a:r>
          <a:r>
            <a:rPr lang="ru-RU" sz="2800" kern="1200" dirty="0" smtClean="0"/>
            <a:t>СВІТЛИЦІ</a:t>
          </a:r>
          <a:endParaRPr lang="ru-RU" sz="2800" kern="1200" dirty="0"/>
        </a:p>
      </dsp:txBody>
      <dsp:txXfrm>
        <a:off x="1846555" y="3911460"/>
        <a:ext cx="6519168" cy="1734110"/>
      </dsp:txXfrm>
    </dsp:sp>
    <dsp:sp modelId="{83FA41E2-B832-4C2C-99EE-8E4F98CE14E0}">
      <dsp:nvSpPr>
        <dsp:cNvPr id="0" name=""/>
        <dsp:cNvSpPr/>
      </dsp:nvSpPr>
      <dsp:spPr>
        <a:xfrm>
          <a:off x="173411" y="4084871"/>
          <a:ext cx="1673144" cy="138728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 t="-10000" b="-10000"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74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0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074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265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550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03.12.2020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08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03.12.2020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00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03.12.2020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350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03.12.2020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92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03.12.2020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012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03.12.2020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14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t>03.12.2020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6.jpeg"/><Relationship Id="rId7" Type="http://schemas.openxmlformats.org/officeDocument/2006/relationships/image" Target="../media/image18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Relationship Id="rId6" Type="http://schemas.microsoft.com/office/2007/relationships/hdphoto" Target="../media/hdphoto2.wdp"/><Relationship Id="rId5" Type="http://schemas.openxmlformats.org/officeDocument/2006/relationships/image" Target="../media/image17.jpeg"/><Relationship Id="rId4" Type="http://schemas.microsoft.com/office/2007/relationships/hdphoto" Target="../media/hdphoto1.wdp"/><Relationship Id="rId9" Type="http://schemas.openxmlformats.org/officeDocument/2006/relationships/comments" Target="../comments/commen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2.xml"/><Relationship Id="rId3" Type="http://schemas.microsoft.com/office/2007/relationships/hdphoto" Target="../media/hdphoto4.wdp"/><Relationship Id="rId7" Type="http://schemas.microsoft.com/office/2007/relationships/hdphoto" Target="../media/hdphoto6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microsoft.com/office/2007/relationships/hdphoto" Target="../media/hdphoto5.wdp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5" Type="http://schemas.openxmlformats.org/officeDocument/2006/relationships/comments" Target="../comments/comment3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13" Type="http://schemas.openxmlformats.org/officeDocument/2006/relationships/diagramLayout" Target="../diagrams/layout5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12" Type="http://schemas.openxmlformats.org/officeDocument/2006/relationships/diagramData" Target="../diagrams/data5.xml"/><Relationship Id="rId17" Type="http://schemas.openxmlformats.org/officeDocument/2006/relationships/image" Target="../media/image4.png"/><Relationship Id="rId2" Type="http://schemas.openxmlformats.org/officeDocument/2006/relationships/diagramData" Target="../diagrams/data3.xml"/><Relationship Id="rId16" Type="http://schemas.microsoft.com/office/2007/relationships/diagramDrawing" Target="../diagrams/drawing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5" Type="http://schemas.openxmlformats.org/officeDocument/2006/relationships/diagramColors" Target="../diagrams/colors5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Relationship Id="rId14" Type="http://schemas.openxmlformats.org/officeDocument/2006/relationships/diagramQuickStyle" Target="../diagrams/quickStyl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84296" y="2286000"/>
            <a:ext cx="5150224" cy="1876607"/>
          </a:xfrm>
        </p:spPr>
        <p:txBody>
          <a:bodyPr>
            <a:normAutofit/>
          </a:bodyPr>
          <a:lstStyle/>
          <a:p>
            <a:r>
              <a:rPr lang="uk-UA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ЗВІТ </a:t>
            </a:r>
            <a:endParaRPr lang="ru-RU" sz="6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84296" y="4106766"/>
            <a:ext cx="5150224" cy="485870"/>
          </a:xfrm>
        </p:spPr>
        <p:txBody>
          <a:bodyPr>
            <a:normAutofit/>
          </a:bodyPr>
          <a:lstStyle/>
          <a:p>
            <a:r>
              <a:rPr lang="en-US" sz="2400" dirty="0"/>
              <a:t>Subtitle here</a:t>
            </a:r>
            <a:endParaRPr lang="ru-RU" sz="2400" dirty="0"/>
          </a:p>
        </p:txBody>
      </p:sp>
      <p:pic>
        <p:nvPicPr>
          <p:cNvPr id="6" name="Picture 2" descr="C:\Users\педагог-організатор\Desktop\Лідер-Сіті\ємблема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887" y="1151581"/>
            <a:ext cx="4554838" cy="4554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38328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C7E5375-DB2F-4568-AF4F-037416D168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634" y="368086"/>
            <a:ext cx="8513684" cy="602539"/>
          </a:xfrm>
        </p:spPr>
        <p:txBody>
          <a:bodyPr>
            <a:noAutofit/>
          </a:bodyPr>
          <a:lstStyle/>
          <a:p>
            <a:pPr algn="ctr"/>
            <a:r>
              <a:rPr lang="ru-RU" sz="3200" b="1" i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Таблиця</a:t>
            </a:r>
            <a:r>
              <a:rPr lang="ru-RU" sz="3200" b="1" i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ru-RU" sz="3200" b="1" i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участі</a:t>
            </a:r>
            <a:r>
              <a:rPr lang="ru-RU" sz="3200" b="1" i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ru-RU" sz="3200" b="1" i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здобувачів</a:t>
            </a:r>
            <a:r>
              <a:rPr lang="ru-RU" sz="3200" b="1" i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ru-RU" sz="3200" b="1" i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освіти</a:t>
            </a:r>
            <a:r>
              <a:rPr lang="ru-RU" sz="3200" b="1" i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закладу </a:t>
            </a:r>
            <a:r>
              <a:rPr lang="uk-UA" sz="3200" b="1" i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в </a:t>
            </a:r>
            <a:r>
              <a:rPr lang="uk-UA" sz="3200" b="1" i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міських конкурсах</a:t>
            </a:r>
            <a:endParaRPr lang="ru-RU" sz="3200" b="1" i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="" xmlns:a16="http://schemas.microsoft.com/office/drawing/2014/main" id="{5D51262F-A1D1-487B-875F-C617A43435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1713939"/>
              </p:ext>
            </p:extLst>
          </p:nvPr>
        </p:nvGraphicFramePr>
        <p:xfrm>
          <a:off x="620111" y="1290935"/>
          <a:ext cx="7182929" cy="391904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142361">
                  <a:extLst>
                    <a:ext uri="{9D8B030D-6E8A-4147-A177-3AD203B41FA5}">
                      <a16:colId xmlns="" xmlns:a16="http://schemas.microsoft.com/office/drawing/2014/main" val="3687382594"/>
                    </a:ext>
                  </a:extLst>
                </a:gridCol>
                <a:gridCol w="2201046">
                  <a:extLst>
                    <a:ext uri="{9D8B030D-6E8A-4147-A177-3AD203B41FA5}">
                      <a16:colId xmlns="" xmlns:a16="http://schemas.microsoft.com/office/drawing/2014/main" val="909251640"/>
                    </a:ext>
                  </a:extLst>
                </a:gridCol>
                <a:gridCol w="1839522">
                  <a:extLst>
                    <a:ext uri="{9D8B030D-6E8A-4147-A177-3AD203B41FA5}">
                      <a16:colId xmlns="" xmlns:a16="http://schemas.microsoft.com/office/drawing/2014/main" val="10492874"/>
                    </a:ext>
                  </a:extLst>
                </a:gridCol>
              </a:tblGrid>
              <a:tr h="495824">
                <a:tc rowSpan="2">
                  <a:txBody>
                    <a:bodyPr/>
                    <a:lstStyle/>
                    <a:p>
                      <a:pPr algn="ctr"/>
                      <a:endParaRPr lang="uk-UA" dirty="0"/>
                    </a:p>
                    <a:p>
                      <a:pPr algn="ctr"/>
                      <a:r>
                        <a:rPr lang="uk-UA" sz="1800" dirty="0"/>
                        <a:t>Назва конкурсу</a:t>
                      </a:r>
                      <a:endParaRPr lang="ru-RU" sz="1800" i="1" dirty="0"/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2019/2020 </a:t>
                      </a:r>
                      <a:r>
                        <a:rPr lang="uk-UA" sz="2400" dirty="0" smtClean="0">
                          <a:solidFill>
                            <a:schemeClr val="bg1"/>
                          </a:solidFill>
                        </a:rPr>
                        <a:t>РІК</a:t>
                      </a:r>
                      <a:endParaRPr lang="ru-RU" sz="2400" i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968858137"/>
                  </a:ext>
                </a:extLst>
              </a:tr>
              <a:tr h="3993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Район </a:t>
                      </a:r>
                      <a:endParaRPr lang="ru-RU" sz="20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err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Місто</a:t>
                      </a:r>
                      <a:r>
                        <a:rPr lang="ru-RU" sz="20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endParaRPr lang="ru-RU" sz="20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2440607378"/>
                  </a:ext>
                </a:extLst>
              </a:tr>
              <a:tr h="338017">
                <a:tc>
                  <a:txBody>
                    <a:bodyPr/>
                    <a:lstStyle/>
                    <a:p>
                      <a:pPr algn="l"/>
                      <a:r>
                        <a:rPr lang="uk-UA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Лідер-фест</a:t>
                      </a:r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І,І</a:t>
                      </a: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Карантин </a:t>
                      </a:r>
                      <a:endParaRPr lang="ru-R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59322694"/>
                  </a:ext>
                </a:extLst>
              </a:tr>
              <a:tr h="338017">
                <a:tc>
                  <a:txBody>
                    <a:bodyPr/>
                    <a:lstStyle/>
                    <a:p>
                      <a:pPr algn="l"/>
                      <a:r>
                        <a:rPr lang="uk-UA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Дніпро-</a:t>
                      </a:r>
                      <a:r>
                        <a:rPr lang="uk-UA" sz="18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юнпрес</a:t>
                      </a:r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І</a:t>
                      </a:r>
                      <a:endParaRPr lang="ru-RU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ІІІ</a:t>
                      </a:r>
                      <a:endParaRPr lang="ru-R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981559827"/>
                  </a:ext>
                </a:extLst>
              </a:tr>
              <a:tr h="338017">
                <a:tc>
                  <a:txBody>
                    <a:bodyPr/>
                    <a:lstStyle/>
                    <a:p>
                      <a:pPr algn="l"/>
                      <a:r>
                        <a:rPr lang="uk-UA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Конкурс відео «</a:t>
                      </a:r>
                      <a:r>
                        <a:rPr lang="en-US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 love Dnipro</a:t>
                      </a:r>
                      <a:r>
                        <a:rPr lang="uk-UA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»</a:t>
                      </a:r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ІІ</a:t>
                      </a:r>
                      <a:endParaRPr lang="ru-R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3016239044"/>
                  </a:ext>
                </a:extLst>
              </a:tr>
              <a:tr h="338017">
                <a:tc>
                  <a:txBody>
                    <a:bodyPr/>
                    <a:lstStyle/>
                    <a:p>
                      <a:pPr algn="l"/>
                      <a:r>
                        <a:rPr lang="uk-UA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Еко-світ</a:t>
                      </a:r>
                      <a:r>
                        <a:rPr lang="uk-UA" sz="18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«Живи здорово»</a:t>
                      </a:r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І, І, І, ІІ, ІІ, ІІ, ІІ, ІІІ, ІІІ</a:t>
                      </a:r>
                      <a:endParaRPr lang="ru-R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4042076525"/>
                  </a:ext>
                </a:extLst>
              </a:tr>
              <a:tr h="338017">
                <a:tc>
                  <a:txBody>
                    <a:bodyPr/>
                    <a:lstStyle/>
                    <a:p>
                      <a:pPr algn="l"/>
                      <a:r>
                        <a:rPr lang="uk-UA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«</a:t>
                      </a:r>
                      <a:r>
                        <a:rPr lang="en-US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MAXIMA</a:t>
                      </a:r>
                      <a:r>
                        <a:rPr lang="uk-UA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»</a:t>
                      </a:r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І</a:t>
                      </a:r>
                      <a:endParaRPr lang="ru-RU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Карантин</a:t>
                      </a:r>
                      <a:endParaRPr lang="ru-R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2960624378"/>
                  </a:ext>
                </a:extLst>
              </a:tr>
              <a:tr h="338017">
                <a:tc>
                  <a:txBody>
                    <a:bodyPr/>
                    <a:lstStyle/>
                    <a:p>
                      <a:pPr algn="l"/>
                      <a:r>
                        <a:rPr lang="ru-RU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«Мем4ік»</a:t>
                      </a:r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ІІІ</a:t>
                      </a:r>
                      <a:endParaRPr lang="ru-R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306214880"/>
                  </a:ext>
                </a:extLst>
              </a:tr>
              <a:tr h="463505">
                <a:tc>
                  <a:txBody>
                    <a:bodyPr/>
                    <a:lstStyle/>
                    <a:p>
                      <a:pPr algn="l"/>
                      <a:r>
                        <a:rPr lang="uk-UA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«Літературний всесвіт»</a:t>
                      </a:r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І, ІІІ, ІІІ</a:t>
                      </a:r>
                      <a:endParaRPr lang="ru-R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773994599"/>
                  </a:ext>
                </a:extLst>
              </a:tr>
              <a:tr h="338017">
                <a:tc>
                  <a:txBody>
                    <a:bodyPr/>
                    <a:lstStyle/>
                    <a:p>
                      <a:pPr algn="l"/>
                      <a:r>
                        <a:rPr lang="uk-UA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Собори наших душ</a:t>
                      </a:r>
                      <a:endParaRPr lang="ru-RU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І, І, І, І, І, І, І, ІІ</a:t>
                      </a:r>
                      <a:endParaRPr lang="ru-R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26376852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9478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19">
            <a:extLst>
              <a:ext uri="{FF2B5EF4-FFF2-40B4-BE49-F238E27FC236}">
                <a16:creationId xmlns=""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ltGray">
          <a:xfrm>
            <a:off x="252663" y="321177"/>
            <a:ext cx="3249230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422B625-A4AA-41DF-9F7C-F11D784E6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677" y="914400"/>
            <a:ext cx="27432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/>
            <a:r>
              <a:rPr lang="en-US" sz="3900" kern="1200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ПРО</a:t>
            </a:r>
            <a:r>
              <a:rPr lang="uk-UA" sz="3900" kern="1200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Є</a:t>
            </a:r>
            <a:r>
              <a:rPr lang="en-US" sz="3900" kern="1200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КТИ</a:t>
            </a:r>
            <a:r>
              <a:rPr lang="en-US" sz="39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, </a:t>
            </a:r>
            <a:r>
              <a:rPr lang="uk-UA" sz="3900" dirty="0" smtClean="0">
                <a:solidFill>
                  <a:srgbClr val="FFFFFF"/>
                </a:solidFill>
              </a:rPr>
              <a:t>В</a:t>
            </a:r>
            <a:r>
              <a:rPr lang="en-US" sz="3900" kern="1200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ЯКИ</a:t>
            </a:r>
            <a:r>
              <a:rPr lang="uk-UA" sz="3900" kern="1200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Х</a:t>
            </a:r>
            <a:r>
              <a:rPr lang="en-US" sz="3900" kern="1200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ЗАКЛАД</a:t>
            </a:r>
            <a:r>
              <a:rPr lang="uk-UA" sz="3900" kern="1200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/>
            </a:r>
            <a:br>
              <a:rPr lang="uk-UA" sz="3900" kern="1200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uk-UA" sz="3900" dirty="0" smtClean="0">
                <a:solidFill>
                  <a:srgbClr val="FFFFFF"/>
                </a:solidFill>
              </a:rPr>
              <a:t>ПРИЙМАЄ УЧАСТЬ</a:t>
            </a:r>
            <a:endParaRPr lang="en-US" sz="39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893344" y="3910267"/>
            <a:ext cx="1940093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28BF8135-57D3-4150-8465-734CDB59DDE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80"/>
          <a:stretch/>
        </p:blipFill>
        <p:spPr>
          <a:xfrm>
            <a:off x="3976178" y="1071690"/>
            <a:ext cx="4915159" cy="4714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567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0794" y="115614"/>
            <a:ext cx="2932386" cy="29323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2794" y="3183840"/>
            <a:ext cx="3748386" cy="314864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2ED8089F-0735-459F-AA8C-913619A28D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518" y="115614"/>
            <a:ext cx="3968751" cy="2073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030" b="68897"/>
          <a:stretch/>
        </p:blipFill>
        <p:spPr>
          <a:xfrm>
            <a:off x="620111" y="2435360"/>
            <a:ext cx="2879834" cy="17879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24" y="4058289"/>
            <a:ext cx="2627208" cy="2627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44014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Ð¾Ð²âÑÐ·Ð°Ð½Ðµ Ð·Ð¾Ð±ÑÐ°Ð¶ÐµÐ½Ð½Ñ">
            <a:extLst>
              <a:ext uri="{FF2B5EF4-FFF2-40B4-BE49-F238E27FC236}">
                <a16:creationId xmlns="" xmlns:a16="http://schemas.microsoft.com/office/drawing/2014/main" id="{EA3F5C4C-8207-4D66-AFCE-8416AFA32C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8057" y="397019"/>
            <a:ext cx="3968749" cy="22324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38">
            <a:extLst>
              <a:ext uri="{FF2B5EF4-FFF2-40B4-BE49-F238E27FC236}">
                <a16:creationId xmlns="" xmlns:a16="http://schemas.microsoft.com/office/drawing/2014/main" id="{A1EE9FE9-1298-407B-9537-CC2AC479CC8E}"/>
              </a:ext>
            </a:extLst>
          </p:cNvPr>
          <p:cNvGrpSpPr>
            <a:grpSpLocks/>
          </p:cNvGrpSpPr>
          <p:nvPr/>
        </p:nvGrpSpPr>
        <p:grpSpPr bwMode="auto">
          <a:xfrm>
            <a:off x="5246703" y="2860319"/>
            <a:ext cx="3408425" cy="3521289"/>
            <a:chOff x="1292" y="750"/>
            <a:chExt cx="3173" cy="3353"/>
          </a:xfrm>
        </p:grpSpPr>
        <p:sp>
          <p:nvSpPr>
            <p:cNvPr id="11" name="Freeform 25">
              <a:extLst>
                <a:ext uri="{FF2B5EF4-FFF2-40B4-BE49-F238E27FC236}">
                  <a16:creationId xmlns="" xmlns:a16="http://schemas.microsoft.com/office/drawing/2014/main" id="{8C7B6A0D-35A2-498F-90F5-654C30864ADE}"/>
                </a:ext>
              </a:extLst>
            </p:cNvPr>
            <p:cNvSpPr>
              <a:spLocks/>
            </p:cNvSpPr>
            <p:nvPr/>
          </p:nvSpPr>
          <p:spPr bwMode="gray">
            <a:xfrm>
              <a:off x="2327" y="750"/>
              <a:ext cx="1008" cy="1673"/>
            </a:xfrm>
            <a:custGeom>
              <a:avLst/>
              <a:gdLst>
                <a:gd name="T0" fmla="*/ 1467 w 1470"/>
                <a:gd name="T1" fmla="*/ 1246 h 2346"/>
                <a:gd name="T2" fmla="*/ 1444 w 1470"/>
                <a:gd name="T3" fmla="*/ 1390 h 2346"/>
                <a:gd name="T4" fmla="*/ 1400 w 1470"/>
                <a:gd name="T5" fmla="*/ 1529 h 2346"/>
                <a:gd name="T6" fmla="*/ 1339 w 1470"/>
                <a:gd name="T7" fmla="*/ 1662 h 2346"/>
                <a:gd name="T8" fmla="*/ 1267 w 1470"/>
                <a:gd name="T9" fmla="*/ 1784 h 2346"/>
                <a:gd name="T10" fmla="*/ 1187 w 1470"/>
                <a:gd name="T11" fmla="*/ 1898 h 2346"/>
                <a:gd name="T12" fmla="*/ 1102 w 1470"/>
                <a:gd name="T13" fmla="*/ 2002 h 2346"/>
                <a:gd name="T14" fmla="*/ 1019 w 1470"/>
                <a:gd name="T15" fmla="*/ 2094 h 2346"/>
                <a:gd name="T16" fmla="*/ 939 w 1470"/>
                <a:gd name="T17" fmla="*/ 2174 h 2346"/>
                <a:gd name="T18" fmla="*/ 866 w 1470"/>
                <a:gd name="T19" fmla="*/ 2239 h 2346"/>
                <a:gd name="T20" fmla="*/ 806 w 1470"/>
                <a:gd name="T21" fmla="*/ 2290 h 2346"/>
                <a:gd name="T22" fmla="*/ 763 w 1470"/>
                <a:gd name="T23" fmla="*/ 2325 h 2346"/>
                <a:gd name="T24" fmla="*/ 739 w 1470"/>
                <a:gd name="T25" fmla="*/ 2343 h 2346"/>
                <a:gd name="T26" fmla="*/ 732 w 1470"/>
                <a:gd name="T27" fmla="*/ 2343 h 2346"/>
                <a:gd name="T28" fmla="*/ 709 w 1470"/>
                <a:gd name="T29" fmla="*/ 2325 h 2346"/>
                <a:gd name="T30" fmla="*/ 665 w 1470"/>
                <a:gd name="T31" fmla="*/ 2290 h 2346"/>
                <a:gd name="T32" fmla="*/ 604 w 1470"/>
                <a:gd name="T33" fmla="*/ 2239 h 2346"/>
                <a:gd name="T34" fmla="*/ 532 w 1470"/>
                <a:gd name="T35" fmla="*/ 2174 h 2346"/>
                <a:gd name="T36" fmla="*/ 452 w 1470"/>
                <a:gd name="T37" fmla="*/ 2094 h 2346"/>
                <a:gd name="T38" fmla="*/ 367 w 1470"/>
                <a:gd name="T39" fmla="*/ 2002 h 2346"/>
                <a:gd name="T40" fmla="*/ 284 w 1470"/>
                <a:gd name="T41" fmla="*/ 1898 h 2346"/>
                <a:gd name="T42" fmla="*/ 204 w 1470"/>
                <a:gd name="T43" fmla="*/ 1784 h 2346"/>
                <a:gd name="T44" fmla="*/ 131 w 1470"/>
                <a:gd name="T45" fmla="*/ 1662 h 2346"/>
                <a:gd name="T46" fmla="*/ 71 w 1470"/>
                <a:gd name="T47" fmla="*/ 1529 h 2346"/>
                <a:gd name="T48" fmla="*/ 27 w 1470"/>
                <a:gd name="T49" fmla="*/ 1390 h 2346"/>
                <a:gd name="T50" fmla="*/ 4 w 1470"/>
                <a:gd name="T51" fmla="*/ 1246 h 2346"/>
                <a:gd name="T52" fmla="*/ 4 w 1470"/>
                <a:gd name="T53" fmla="*/ 1098 h 2346"/>
                <a:gd name="T54" fmla="*/ 27 w 1470"/>
                <a:gd name="T55" fmla="*/ 954 h 2346"/>
                <a:gd name="T56" fmla="*/ 71 w 1470"/>
                <a:gd name="T57" fmla="*/ 815 h 2346"/>
                <a:gd name="T58" fmla="*/ 131 w 1470"/>
                <a:gd name="T59" fmla="*/ 684 h 2346"/>
                <a:gd name="T60" fmla="*/ 204 w 1470"/>
                <a:gd name="T61" fmla="*/ 560 h 2346"/>
                <a:gd name="T62" fmla="*/ 284 w 1470"/>
                <a:gd name="T63" fmla="*/ 446 h 2346"/>
                <a:gd name="T64" fmla="*/ 367 w 1470"/>
                <a:gd name="T65" fmla="*/ 343 h 2346"/>
                <a:gd name="T66" fmla="*/ 452 w 1470"/>
                <a:gd name="T67" fmla="*/ 251 h 2346"/>
                <a:gd name="T68" fmla="*/ 532 w 1470"/>
                <a:gd name="T69" fmla="*/ 170 h 2346"/>
                <a:gd name="T70" fmla="*/ 604 w 1470"/>
                <a:gd name="T71" fmla="*/ 105 h 2346"/>
                <a:gd name="T72" fmla="*/ 665 w 1470"/>
                <a:gd name="T73" fmla="*/ 55 h 2346"/>
                <a:gd name="T74" fmla="*/ 709 w 1470"/>
                <a:gd name="T75" fmla="*/ 19 h 2346"/>
                <a:gd name="T76" fmla="*/ 732 w 1470"/>
                <a:gd name="T77" fmla="*/ 1 h 2346"/>
                <a:gd name="T78" fmla="*/ 739 w 1470"/>
                <a:gd name="T79" fmla="*/ 1 h 2346"/>
                <a:gd name="T80" fmla="*/ 763 w 1470"/>
                <a:gd name="T81" fmla="*/ 19 h 2346"/>
                <a:gd name="T82" fmla="*/ 806 w 1470"/>
                <a:gd name="T83" fmla="*/ 55 h 2346"/>
                <a:gd name="T84" fmla="*/ 866 w 1470"/>
                <a:gd name="T85" fmla="*/ 105 h 2346"/>
                <a:gd name="T86" fmla="*/ 939 w 1470"/>
                <a:gd name="T87" fmla="*/ 170 h 2346"/>
                <a:gd name="T88" fmla="*/ 1019 w 1470"/>
                <a:gd name="T89" fmla="*/ 251 h 2346"/>
                <a:gd name="T90" fmla="*/ 1102 w 1470"/>
                <a:gd name="T91" fmla="*/ 343 h 2346"/>
                <a:gd name="T92" fmla="*/ 1187 w 1470"/>
                <a:gd name="T93" fmla="*/ 446 h 2346"/>
                <a:gd name="T94" fmla="*/ 1267 w 1470"/>
                <a:gd name="T95" fmla="*/ 560 h 2346"/>
                <a:gd name="T96" fmla="*/ 1339 w 1470"/>
                <a:gd name="T97" fmla="*/ 684 h 2346"/>
                <a:gd name="T98" fmla="*/ 1400 w 1470"/>
                <a:gd name="T99" fmla="*/ 815 h 2346"/>
                <a:gd name="T100" fmla="*/ 1444 w 1470"/>
                <a:gd name="T101" fmla="*/ 954 h 2346"/>
                <a:gd name="T102" fmla="*/ 1467 w 1470"/>
                <a:gd name="T103" fmla="*/ 1098 h 2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70" h="2346">
                  <a:moveTo>
                    <a:pt x="1470" y="1173"/>
                  </a:moveTo>
                  <a:lnTo>
                    <a:pt x="1467" y="1246"/>
                  </a:lnTo>
                  <a:lnTo>
                    <a:pt x="1458" y="1319"/>
                  </a:lnTo>
                  <a:lnTo>
                    <a:pt x="1444" y="1390"/>
                  </a:lnTo>
                  <a:lnTo>
                    <a:pt x="1423" y="1462"/>
                  </a:lnTo>
                  <a:lnTo>
                    <a:pt x="1400" y="1529"/>
                  </a:lnTo>
                  <a:lnTo>
                    <a:pt x="1371" y="1596"/>
                  </a:lnTo>
                  <a:lnTo>
                    <a:pt x="1339" y="1662"/>
                  </a:lnTo>
                  <a:lnTo>
                    <a:pt x="1305" y="1724"/>
                  </a:lnTo>
                  <a:lnTo>
                    <a:pt x="1267" y="1784"/>
                  </a:lnTo>
                  <a:lnTo>
                    <a:pt x="1228" y="1843"/>
                  </a:lnTo>
                  <a:lnTo>
                    <a:pt x="1187" y="1898"/>
                  </a:lnTo>
                  <a:lnTo>
                    <a:pt x="1145" y="1952"/>
                  </a:lnTo>
                  <a:lnTo>
                    <a:pt x="1102" y="2002"/>
                  </a:lnTo>
                  <a:lnTo>
                    <a:pt x="1060" y="2050"/>
                  </a:lnTo>
                  <a:lnTo>
                    <a:pt x="1019" y="2094"/>
                  </a:lnTo>
                  <a:lnTo>
                    <a:pt x="978" y="2134"/>
                  </a:lnTo>
                  <a:lnTo>
                    <a:pt x="939" y="2174"/>
                  </a:lnTo>
                  <a:lnTo>
                    <a:pt x="901" y="2207"/>
                  </a:lnTo>
                  <a:lnTo>
                    <a:pt x="866" y="2239"/>
                  </a:lnTo>
                  <a:lnTo>
                    <a:pt x="835" y="2266"/>
                  </a:lnTo>
                  <a:lnTo>
                    <a:pt x="806" y="2290"/>
                  </a:lnTo>
                  <a:lnTo>
                    <a:pt x="783" y="2309"/>
                  </a:lnTo>
                  <a:lnTo>
                    <a:pt x="763" y="2325"/>
                  </a:lnTo>
                  <a:lnTo>
                    <a:pt x="748" y="2336"/>
                  </a:lnTo>
                  <a:lnTo>
                    <a:pt x="739" y="2343"/>
                  </a:lnTo>
                  <a:lnTo>
                    <a:pt x="735" y="2346"/>
                  </a:lnTo>
                  <a:lnTo>
                    <a:pt x="732" y="2343"/>
                  </a:lnTo>
                  <a:lnTo>
                    <a:pt x="723" y="2336"/>
                  </a:lnTo>
                  <a:lnTo>
                    <a:pt x="709" y="2325"/>
                  </a:lnTo>
                  <a:lnTo>
                    <a:pt x="688" y="2309"/>
                  </a:lnTo>
                  <a:lnTo>
                    <a:pt x="665" y="2290"/>
                  </a:lnTo>
                  <a:lnTo>
                    <a:pt x="636" y="2266"/>
                  </a:lnTo>
                  <a:lnTo>
                    <a:pt x="604" y="2239"/>
                  </a:lnTo>
                  <a:lnTo>
                    <a:pt x="570" y="2207"/>
                  </a:lnTo>
                  <a:lnTo>
                    <a:pt x="532" y="2174"/>
                  </a:lnTo>
                  <a:lnTo>
                    <a:pt x="493" y="2134"/>
                  </a:lnTo>
                  <a:lnTo>
                    <a:pt x="452" y="2094"/>
                  </a:lnTo>
                  <a:lnTo>
                    <a:pt x="410" y="2050"/>
                  </a:lnTo>
                  <a:lnTo>
                    <a:pt x="367" y="2002"/>
                  </a:lnTo>
                  <a:lnTo>
                    <a:pt x="325" y="1952"/>
                  </a:lnTo>
                  <a:lnTo>
                    <a:pt x="284" y="1898"/>
                  </a:lnTo>
                  <a:lnTo>
                    <a:pt x="243" y="1843"/>
                  </a:lnTo>
                  <a:lnTo>
                    <a:pt x="204" y="1784"/>
                  </a:lnTo>
                  <a:lnTo>
                    <a:pt x="166" y="1724"/>
                  </a:lnTo>
                  <a:lnTo>
                    <a:pt x="131" y="1662"/>
                  </a:lnTo>
                  <a:lnTo>
                    <a:pt x="100" y="1596"/>
                  </a:lnTo>
                  <a:lnTo>
                    <a:pt x="71" y="1529"/>
                  </a:lnTo>
                  <a:lnTo>
                    <a:pt x="48" y="1462"/>
                  </a:lnTo>
                  <a:lnTo>
                    <a:pt x="27" y="1390"/>
                  </a:lnTo>
                  <a:lnTo>
                    <a:pt x="13" y="1319"/>
                  </a:lnTo>
                  <a:lnTo>
                    <a:pt x="4" y="1246"/>
                  </a:lnTo>
                  <a:lnTo>
                    <a:pt x="0" y="1173"/>
                  </a:lnTo>
                  <a:lnTo>
                    <a:pt x="4" y="1098"/>
                  </a:lnTo>
                  <a:lnTo>
                    <a:pt x="13" y="1025"/>
                  </a:lnTo>
                  <a:lnTo>
                    <a:pt x="27" y="954"/>
                  </a:lnTo>
                  <a:lnTo>
                    <a:pt x="48" y="884"/>
                  </a:lnTo>
                  <a:lnTo>
                    <a:pt x="71" y="815"/>
                  </a:lnTo>
                  <a:lnTo>
                    <a:pt x="100" y="748"/>
                  </a:lnTo>
                  <a:lnTo>
                    <a:pt x="131" y="684"/>
                  </a:lnTo>
                  <a:lnTo>
                    <a:pt x="166" y="621"/>
                  </a:lnTo>
                  <a:lnTo>
                    <a:pt x="204" y="560"/>
                  </a:lnTo>
                  <a:lnTo>
                    <a:pt x="243" y="502"/>
                  </a:lnTo>
                  <a:lnTo>
                    <a:pt x="284" y="446"/>
                  </a:lnTo>
                  <a:lnTo>
                    <a:pt x="325" y="394"/>
                  </a:lnTo>
                  <a:lnTo>
                    <a:pt x="367" y="343"/>
                  </a:lnTo>
                  <a:lnTo>
                    <a:pt x="410" y="294"/>
                  </a:lnTo>
                  <a:lnTo>
                    <a:pt x="452" y="251"/>
                  </a:lnTo>
                  <a:lnTo>
                    <a:pt x="493" y="210"/>
                  </a:lnTo>
                  <a:lnTo>
                    <a:pt x="532" y="170"/>
                  </a:lnTo>
                  <a:lnTo>
                    <a:pt x="570" y="137"/>
                  </a:lnTo>
                  <a:lnTo>
                    <a:pt x="604" y="105"/>
                  </a:lnTo>
                  <a:lnTo>
                    <a:pt x="636" y="79"/>
                  </a:lnTo>
                  <a:lnTo>
                    <a:pt x="665" y="55"/>
                  </a:lnTo>
                  <a:lnTo>
                    <a:pt x="688" y="35"/>
                  </a:lnTo>
                  <a:lnTo>
                    <a:pt x="709" y="19"/>
                  </a:lnTo>
                  <a:lnTo>
                    <a:pt x="723" y="9"/>
                  </a:lnTo>
                  <a:lnTo>
                    <a:pt x="732" y="1"/>
                  </a:lnTo>
                  <a:lnTo>
                    <a:pt x="735" y="0"/>
                  </a:lnTo>
                  <a:lnTo>
                    <a:pt x="739" y="1"/>
                  </a:lnTo>
                  <a:lnTo>
                    <a:pt x="748" y="9"/>
                  </a:lnTo>
                  <a:lnTo>
                    <a:pt x="763" y="19"/>
                  </a:lnTo>
                  <a:lnTo>
                    <a:pt x="783" y="35"/>
                  </a:lnTo>
                  <a:lnTo>
                    <a:pt x="806" y="55"/>
                  </a:lnTo>
                  <a:lnTo>
                    <a:pt x="835" y="79"/>
                  </a:lnTo>
                  <a:lnTo>
                    <a:pt x="866" y="105"/>
                  </a:lnTo>
                  <a:lnTo>
                    <a:pt x="901" y="137"/>
                  </a:lnTo>
                  <a:lnTo>
                    <a:pt x="939" y="170"/>
                  </a:lnTo>
                  <a:lnTo>
                    <a:pt x="978" y="210"/>
                  </a:lnTo>
                  <a:lnTo>
                    <a:pt x="1019" y="251"/>
                  </a:lnTo>
                  <a:lnTo>
                    <a:pt x="1060" y="294"/>
                  </a:lnTo>
                  <a:lnTo>
                    <a:pt x="1102" y="343"/>
                  </a:lnTo>
                  <a:lnTo>
                    <a:pt x="1145" y="394"/>
                  </a:lnTo>
                  <a:lnTo>
                    <a:pt x="1187" y="446"/>
                  </a:lnTo>
                  <a:lnTo>
                    <a:pt x="1228" y="502"/>
                  </a:lnTo>
                  <a:lnTo>
                    <a:pt x="1267" y="560"/>
                  </a:lnTo>
                  <a:lnTo>
                    <a:pt x="1305" y="621"/>
                  </a:lnTo>
                  <a:lnTo>
                    <a:pt x="1339" y="684"/>
                  </a:lnTo>
                  <a:lnTo>
                    <a:pt x="1371" y="748"/>
                  </a:lnTo>
                  <a:lnTo>
                    <a:pt x="1400" y="815"/>
                  </a:lnTo>
                  <a:lnTo>
                    <a:pt x="1423" y="884"/>
                  </a:lnTo>
                  <a:lnTo>
                    <a:pt x="1444" y="954"/>
                  </a:lnTo>
                  <a:lnTo>
                    <a:pt x="1458" y="1025"/>
                  </a:lnTo>
                  <a:lnTo>
                    <a:pt x="1467" y="1098"/>
                  </a:lnTo>
                  <a:lnTo>
                    <a:pt x="1470" y="1173"/>
                  </a:lnTo>
                </a:path>
              </a:pathLst>
            </a:custGeom>
            <a:gradFill rotWithShape="1">
              <a:gsLst>
                <a:gs pos="0">
                  <a:srgbClr val="53B749"/>
                </a:gs>
                <a:gs pos="100000">
                  <a:srgbClr val="53B74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3810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/>
            <a:lstStyle/>
            <a:p>
              <a:endParaRPr lang="en-US" sz="1200">
                <a:solidFill>
                  <a:schemeClr val="bg1"/>
                </a:solidFill>
              </a:endParaRPr>
            </a:p>
          </p:txBody>
        </p:sp>
        <p:sp>
          <p:nvSpPr>
            <p:cNvPr id="12" name="Freeform 27">
              <a:extLst>
                <a:ext uri="{FF2B5EF4-FFF2-40B4-BE49-F238E27FC236}">
                  <a16:creationId xmlns="" xmlns:a16="http://schemas.microsoft.com/office/drawing/2014/main" id="{30889AC8-E5D4-4FBF-9450-83DF82313B97}"/>
                </a:ext>
              </a:extLst>
            </p:cNvPr>
            <p:cNvSpPr>
              <a:spLocks/>
            </p:cNvSpPr>
            <p:nvPr/>
          </p:nvSpPr>
          <p:spPr bwMode="gray">
            <a:xfrm rot="575181">
              <a:off x="1297" y="1624"/>
              <a:ext cx="1749" cy="924"/>
            </a:xfrm>
            <a:custGeom>
              <a:avLst/>
              <a:gdLst>
                <a:gd name="T0" fmla="*/ 1451 w 2032"/>
                <a:gd name="T1" fmla="*/ 175 h 1536"/>
                <a:gd name="T2" fmla="*/ 1572 w 2032"/>
                <a:gd name="T3" fmla="*/ 277 h 1536"/>
                <a:gd name="T4" fmla="*/ 1676 w 2032"/>
                <a:gd name="T5" fmla="*/ 395 h 1536"/>
                <a:gd name="T6" fmla="*/ 1763 w 2032"/>
                <a:gd name="T7" fmla="*/ 525 h 1536"/>
                <a:gd name="T8" fmla="*/ 1835 w 2032"/>
                <a:gd name="T9" fmla="*/ 660 h 1536"/>
                <a:gd name="T10" fmla="*/ 1893 w 2032"/>
                <a:gd name="T11" fmla="*/ 798 h 1536"/>
                <a:gd name="T12" fmla="*/ 1940 w 2032"/>
                <a:gd name="T13" fmla="*/ 929 h 1536"/>
                <a:gd name="T14" fmla="*/ 1975 w 2032"/>
                <a:gd name="T15" fmla="*/ 1053 h 1536"/>
                <a:gd name="T16" fmla="*/ 2000 w 2032"/>
                <a:gd name="T17" fmla="*/ 1161 h 1536"/>
                <a:gd name="T18" fmla="*/ 2017 w 2032"/>
                <a:gd name="T19" fmla="*/ 1250 h 1536"/>
                <a:gd name="T20" fmla="*/ 2026 w 2032"/>
                <a:gd name="T21" fmla="*/ 1316 h 1536"/>
                <a:gd name="T22" fmla="*/ 2030 w 2032"/>
                <a:gd name="T23" fmla="*/ 1349 h 1536"/>
                <a:gd name="T24" fmla="*/ 2027 w 2032"/>
                <a:gd name="T25" fmla="*/ 1356 h 1536"/>
                <a:gd name="T26" fmla="*/ 1998 w 2032"/>
                <a:gd name="T27" fmla="*/ 1368 h 1536"/>
                <a:gd name="T28" fmla="*/ 1941 w 2032"/>
                <a:gd name="T29" fmla="*/ 1390 h 1536"/>
                <a:gd name="T30" fmla="*/ 1861 w 2032"/>
                <a:gd name="T31" fmla="*/ 1419 h 1536"/>
                <a:gd name="T32" fmla="*/ 1762 w 2032"/>
                <a:gd name="T33" fmla="*/ 1450 h 1536"/>
                <a:gd name="T34" fmla="*/ 1647 w 2032"/>
                <a:gd name="T35" fmla="*/ 1480 h 1536"/>
                <a:gd name="T36" fmla="*/ 1517 w 2032"/>
                <a:gd name="T37" fmla="*/ 1507 h 1536"/>
                <a:gd name="T38" fmla="*/ 1377 w 2032"/>
                <a:gd name="T39" fmla="*/ 1527 h 1536"/>
                <a:gd name="T40" fmla="*/ 1231 w 2032"/>
                <a:gd name="T41" fmla="*/ 1536 h 1536"/>
                <a:gd name="T42" fmla="*/ 1082 w 2032"/>
                <a:gd name="T43" fmla="*/ 1532 h 1536"/>
                <a:gd name="T44" fmla="*/ 933 w 2032"/>
                <a:gd name="T45" fmla="*/ 1511 h 1536"/>
                <a:gd name="T46" fmla="*/ 788 w 2032"/>
                <a:gd name="T47" fmla="*/ 1469 h 1536"/>
                <a:gd name="T48" fmla="*/ 648 w 2032"/>
                <a:gd name="T49" fmla="*/ 1405 h 1536"/>
                <a:gd name="T50" fmla="*/ 518 w 2032"/>
                <a:gd name="T51" fmla="*/ 1313 h 1536"/>
                <a:gd name="T52" fmla="*/ 405 w 2032"/>
                <a:gd name="T53" fmla="*/ 1202 h 1536"/>
                <a:gd name="T54" fmla="*/ 311 w 2032"/>
                <a:gd name="T55" fmla="*/ 1076 h 1536"/>
                <a:gd name="T56" fmla="*/ 230 w 2032"/>
                <a:gd name="T57" fmla="*/ 944 h 1536"/>
                <a:gd name="T58" fmla="*/ 166 w 2032"/>
                <a:gd name="T59" fmla="*/ 806 h 1536"/>
                <a:gd name="T60" fmla="*/ 114 w 2032"/>
                <a:gd name="T61" fmla="*/ 672 h 1536"/>
                <a:gd name="T62" fmla="*/ 73 w 2032"/>
                <a:gd name="T63" fmla="*/ 542 h 1536"/>
                <a:gd name="T64" fmla="*/ 44 w 2032"/>
                <a:gd name="T65" fmla="*/ 427 h 1536"/>
                <a:gd name="T66" fmla="*/ 22 w 2032"/>
                <a:gd name="T67" fmla="*/ 326 h 1536"/>
                <a:gd name="T68" fmla="*/ 9 w 2032"/>
                <a:gd name="T69" fmla="*/ 249 h 1536"/>
                <a:gd name="T70" fmla="*/ 3 w 2032"/>
                <a:gd name="T71" fmla="*/ 199 h 1536"/>
                <a:gd name="T72" fmla="*/ 0 w 2032"/>
                <a:gd name="T73" fmla="*/ 182 h 1536"/>
                <a:gd name="T74" fmla="*/ 16 w 2032"/>
                <a:gd name="T75" fmla="*/ 175 h 1536"/>
                <a:gd name="T76" fmla="*/ 58 w 2032"/>
                <a:gd name="T77" fmla="*/ 157 h 1536"/>
                <a:gd name="T78" fmla="*/ 127 w 2032"/>
                <a:gd name="T79" fmla="*/ 131 h 1536"/>
                <a:gd name="T80" fmla="*/ 217 w 2032"/>
                <a:gd name="T81" fmla="*/ 102 h 1536"/>
                <a:gd name="T82" fmla="*/ 325 w 2032"/>
                <a:gd name="T83" fmla="*/ 70 h 1536"/>
                <a:gd name="T84" fmla="*/ 449 w 2032"/>
                <a:gd name="T85" fmla="*/ 42 h 1536"/>
                <a:gd name="T86" fmla="*/ 583 w 2032"/>
                <a:gd name="T87" fmla="*/ 17 h 1536"/>
                <a:gd name="T88" fmla="*/ 726 w 2032"/>
                <a:gd name="T89" fmla="*/ 2 h 1536"/>
                <a:gd name="T90" fmla="*/ 875 w 2032"/>
                <a:gd name="T91" fmla="*/ 0 h 1536"/>
                <a:gd name="T92" fmla="*/ 1024 w 2032"/>
                <a:gd name="T93" fmla="*/ 11 h 1536"/>
                <a:gd name="T94" fmla="*/ 1173 w 2032"/>
                <a:gd name="T95" fmla="*/ 43 h 1536"/>
                <a:gd name="T96" fmla="*/ 1314 w 2032"/>
                <a:gd name="T97" fmla="*/ 96 h 1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032" h="1536">
                  <a:moveTo>
                    <a:pt x="1383" y="131"/>
                  </a:moveTo>
                  <a:lnTo>
                    <a:pt x="1451" y="175"/>
                  </a:lnTo>
                  <a:lnTo>
                    <a:pt x="1514" y="223"/>
                  </a:lnTo>
                  <a:lnTo>
                    <a:pt x="1572" y="277"/>
                  </a:lnTo>
                  <a:lnTo>
                    <a:pt x="1626" y="334"/>
                  </a:lnTo>
                  <a:lnTo>
                    <a:pt x="1676" y="395"/>
                  </a:lnTo>
                  <a:lnTo>
                    <a:pt x="1721" y="459"/>
                  </a:lnTo>
                  <a:lnTo>
                    <a:pt x="1763" y="525"/>
                  </a:lnTo>
                  <a:lnTo>
                    <a:pt x="1801" y="592"/>
                  </a:lnTo>
                  <a:lnTo>
                    <a:pt x="1835" y="660"/>
                  </a:lnTo>
                  <a:lnTo>
                    <a:pt x="1866" y="729"/>
                  </a:lnTo>
                  <a:lnTo>
                    <a:pt x="1893" y="798"/>
                  </a:lnTo>
                  <a:lnTo>
                    <a:pt x="1918" y="865"/>
                  </a:lnTo>
                  <a:lnTo>
                    <a:pt x="1940" y="929"/>
                  </a:lnTo>
                  <a:lnTo>
                    <a:pt x="1957" y="993"/>
                  </a:lnTo>
                  <a:lnTo>
                    <a:pt x="1975" y="1053"/>
                  </a:lnTo>
                  <a:lnTo>
                    <a:pt x="1988" y="1108"/>
                  </a:lnTo>
                  <a:lnTo>
                    <a:pt x="2000" y="1161"/>
                  </a:lnTo>
                  <a:lnTo>
                    <a:pt x="2008" y="1209"/>
                  </a:lnTo>
                  <a:lnTo>
                    <a:pt x="2017" y="1250"/>
                  </a:lnTo>
                  <a:lnTo>
                    <a:pt x="2022" y="1286"/>
                  </a:lnTo>
                  <a:lnTo>
                    <a:pt x="2026" y="1316"/>
                  </a:lnTo>
                  <a:lnTo>
                    <a:pt x="2029" y="1336"/>
                  </a:lnTo>
                  <a:lnTo>
                    <a:pt x="2030" y="1349"/>
                  </a:lnTo>
                  <a:lnTo>
                    <a:pt x="2032" y="1355"/>
                  </a:lnTo>
                  <a:lnTo>
                    <a:pt x="2027" y="1356"/>
                  </a:lnTo>
                  <a:lnTo>
                    <a:pt x="2016" y="1361"/>
                  </a:lnTo>
                  <a:lnTo>
                    <a:pt x="1998" y="1368"/>
                  </a:lnTo>
                  <a:lnTo>
                    <a:pt x="1972" y="1378"/>
                  </a:lnTo>
                  <a:lnTo>
                    <a:pt x="1941" y="1390"/>
                  </a:lnTo>
                  <a:lnTo>
                    <a:pt x="1905" y="1405"/>
                  </a:lnTo>
                  <a:lnTo>
                    <a:pt x="1861" y="1419"/>
                  </a:lnTo>
                  <a:lnTo>
                    <a:pt x="1814" y="1434"/>
                  </a:lnTo>
                  <a:lnTo>
                    <a:pt x="1762" y="1450"/>
                  </a:lnTo>
                  <a:lnTo>
                    <a:pt x="1707" y="1466"/>
                  </a:lnTo>
                  <a:lnTo>
                    <a:pt x="1647" y="1480"/>
                  </a:lnTo>
                  <a:lnTo>
                    <a:pt x="1583" y="1495"/>
                  </a:lnTo>
                  <a:lnTo>
                    <a:pt x="1517" y="1507"/>
                  </a:lnTo>
                  <a:lnTo>
                    <a:pt x="1448" y="1518"/>
                  </a:lnTo>
                  <a:lnTo>
                    <a:pt x="1377" y="1527"/>
                  </a:lnTo>
                  <a:lnTo>
                    <a:pt x="1305" y="1533"/>
                  </a:lnTo>
                  <a:lnTo>
                    <a:pt x="1231" y="1536"/>
                  </a:lnTo>
                  <a:lnTo>
                    <a:pt x="1157" y="1536"/>
                  </a:lnTo>
                  <a:lnTo>
                    <a:pt x="1082" y="1532"/>
                  </a:lnTo>
                  <a:lnTo>
                    <a:pt x="1008" y="1524"/>
                  </a:lnTo>
                  <a:lnTo>
                    <a:pt x="933" y="1511"/>
                  </a:lnTo>
                  <a:lnTo>
                    <a:pt x="859" y="1494"/>
                  </a:lnTo>
                  <a:lnTo>
                    <a:pt x="788" y="1469"/>
                  </a:lnTo>
                  <a:lnTo>
                    <a:pt x="716" y="1440"/>
                  </a:lnTo>
                  <a:lnTo>
                    <a:pt x="648" y="1405"/>
                  </a:lnTo>
                  <a:lnTo>
                    <a:pt x="580" y="1361"/>
                  </a:lnTo>
                  <a:lnTo>
                    <a:pt x="518" y="1313"/>
                  </a:lnTo>
                  <a:lnTo>
                    <a:pt x="459" y="1259"/>
                  </a:lnTo>
                  <a:lnTo>
                    <a:pt x="405" y="1202"/>
                  </a:lnTo>
                  <a:lnTo>
                    <a:pt x="356" y="1141"/>
                  </a:lnTo>
                  <a:lnTo>
                    <a:pt x="311" y="1076"/>
                  </a:lnTo>
                  <a:lnTo>
                    <a:pt x="268" y="1011"/>
                  </a:lnTo>
                  <a:lnTo>
                    <a:pt x="230" y="944"/>
                  </a:lnTo>
                  <a:lnTo>
                    <a:pt x="197" y="875"/>
                  </a:lnTo>
                  <a:lnTo>
                    <a:pt x="166" y="806"/>
                  </a:lnTo>
                  <a:lnTo>
                    <a:pt x="138" y="738"/>
                  </a:lnTo>
                  <a:lnTo>
                    <a:pt x="114" y="672"/>
                  </a:lnTo>
                  <a:lnTo>
                    <a:pt x="92" y="607"/>
                  </a:lnTo>
                  <a:lnTo>
                    <a:pt x="73" y="542"/>
                  </a:lnTo>
                  <a:lnTo>
                    <a:pt x="57" y="482"/>
                  </a:lnTo>
                  <a:lnTo>
                    <a:pt x="44" y="427"/>
                  </a:lnTo>
                  <a:lnTo>
                    <a:pt x="32" y="375"/>
                  </a:lnTo>
                  <a:lnTo>
                    <a:pt x="22" y="326"/>
                  </a:lnTo>
                  <a:lnTo>
                    <a:pt x="15" y="286"/>
                  </a:lnTo>
                  <a:lnTo>
                    <a:pt x="9" y="249"/>
                  </a:lnTo>
                  <a:lnTo>
                    <a:pt x="4" y="220"/>
                  </a:lnTo>
                  <a:lnTo>
                    <a:pt x="3" y="199"/>
                  </a:lnTo>
                  <a:lnTo>
                    <a:pt x="0" y="186"/>
                  </a:lnTo>
                  <a:lnTo>
                    <a:pt x="0" y="182"/>
                  </a:lnTo>
                  <a:lnTo>
                    <a:pt x="4" y="179"/>
                  </a:lnTo>
                  <a:lnTo>
                    <a:pt x="16" y="175"/>
                  </a:lnTo>
                  <a:lnTo>
                    <a:pt x="33" y="167"/>
                  </a:lnTo>
                  <a:lnTo>
                    <a:pt x="58" y="157"/>
                  </a:lnTo>
                  <a:lnTo>
                    <a:pt x="90" y="145"/>
                  </a:lnTo>
                  <a:lnTo>
                    <a:pt x="127" y="131"/>
                  </a:lnTo>
                  <a:lnTo>
                    <a:pt x="169" y="116"/>
                  </a:lnTo>
                  <a:lnTo>
                    <a:pt x="217" y="102"/>
                  </a:lnTo>
                  <a:lnTo>
                    <a:pt x="270" y="86"/>
                  </a:lnTo>
                  <a:lnTo>
                    <a:pt x="325" y="70"/>
                  </a:lnTo>
                  <a:lnTo>
                    <a:pt x="385" y="55"/>
                  </a:lnTo>
                  <a:lnTo>
                    <a:pt x="449" y="42"/>
                  </a:lnTo>
                  <a:lnTo>
                    <a:pt x="515" y="29"/>
                  </a:lnTo>
                  <a:lnTo>
                    <a:pt x="583" y="17"/>
                  </a:lnTo>
                  <a:lnTo>
                    <a:pt x="653" y="8"/>
                  </a:lnTo>
                  <a:lnTo>
                    <a:pt x="726" y="2"/>
                  </a:lnTo>
                  <a:lnTo>
                    <a:pt x="801" y="0"/>
                  </a:lnTo>
                  <a:lnTo>
                    <a:pt x="875" y="0"/>
                  </a:lnTo>
                  <a:lnTo>
                    <a:pt x="949" y="4"/>
                  </a:lnTo>
                  <a:lnTo>
                    <a:pt x="1024" y="11"/>
                  </a:lnTo>
                  <a:lnTo>
                    <a:pt x="1098" y="24"/>
                  </a:lnTo>
                  <a:lnTo>
                    <a:pt x="1173" y="43"/>
                  </a:lnTo>
                  <a:lnTo>
                    <a:pt x="1244" y="67"/>
                  </a:lnTo>
                  <a:lnTo>
                    <a:pt x="1314" y="96"/>
                  </a:lnTo>
                  <a:lnTo>
                    <a:pt x="1383" y="131"/>
                  </a:lnTo>
                </a:path>
              </a:pathLst>
            </a:custGeom>
            <a:gradFill rotWithShape="1">
              <a:gsLst>
                <a:gs pos="0">
                  <a:srgbClr val="00B1F0"/>
                </a:gs>
                <a:gs pos="100000">
                  <a:srgbClr val="00B1F0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3810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/>
            <a:lstStyle/>
            <a:p>
              <a:endParaRPr lang="en-US" sz="1200">
                <a:solidFill>
                  <a:schemeClr val="bg1"/>
                </a:solidFill>
              </a:endParaRPr>
            </a:p>
          </p:txBody>
        </p:sp>
        <p:sp>
          <p:nvSpPr>
            <p:cNvPr id="13" name="Freeform 28">
              <a:extLst>
                <a:ext uri="{FF2B5EF4-FFF2-40B4-BE49-F238E27FC236}">
                  <a16:creationId xmlns="" xmlns:a16="http://schemas.microsoft.com/office/drawing/2014/main" id="{554722F1-6146-4C00-B41F-6C4732EC1B77}"/>
                </a:ext>
              </a:extLst>
            </p:cNvPr>
            <p:cNvSpPr>
              <a:spLocks/>
            </p:cNvSpPr>
            <p:nvPr/>
          </p:nvSpPr>
          <p:spPr bwMode="gray">
            <a:xfrm rot="-480829">
              <a:off x="1292" y="2482"/>
              <a:ext cx="1760" cy="926"/>
            </a:xfrm>
            <a:custGeom>
              <a:avLst/>
              <a:gdLst>
                <a:gd name="T0" fmla="*/ 717 w 2032"/>
                <a:gd name="T1" fmla="*/ 96 h 1536"/>
                <a:gd name="T2" fmla="*/ 860 w 2032"/>
                <a:gd name="T3" fmla="*/ 43 h 1536"/>
                <a:gd name="T4" fmla="*/ 1008 w 2032"/>
                <a:gd name="T5" fmla="*/ 11 h 1536"/>
                <a:gd name="T6" fmla="*/ 1157 w 2032"/>
                <a:gd name="T7" fmla="*/ 0 h 1536"/>
                <a:gd name="T8" fmla="*/ 1306 w 2032"/>
                <a:gd name="T9" fmla="*/ 3 h 1536"/>
                <a:gd name="T10" fmla="*/ 1449 w 2032"/>
                <a:gd name="T11" fmla="*/ 17 h 1536"/>
                <a:gd name="T12" fmla="*/ 1583 w 2032"/>
                <a:gd name="T13" fmla="*/ 42 h 1536"/>
                <a:gd name="T14" fmla="*/ 1707 w 2032"/>
                <a:gd name="T15" fmla="*/ 70 h 1536"/>
                <a:gd name="T16" fmla="*/ 1815 w 2032"/>
                <a:gd name="T17" fmla="*/ 102 h 1536"/>
                <a:gd name="T18" fmla="*/ 1905 w 2032"/>
                <a:gd name="T19" fmla="*/ 131 h 1536"/>
                <a:gd name="T20" fmla="*/ 1972 w 2032"/>
                <a:gd name="T21" fmla="*/ 157 h 1536"/>
                <a:gd name="T22" fmla="*/ 2016 w 2032"/>
                <a:gd name="T23" fmla="*/ 175 h 1536"/>
                <a:gd name="T24" fmla="*/ 2032 w 2032"/>
                <a:gd name="T25" fmla="*/ 182 h 1536"/>
                <a:gd name="T26" fmla="*/ 2029 w 2032"/>
                <a:gd name="T27" fmla="*/ 200 h 1536"/>
                <a:gd name="T28" fmla="*/ 2022 w 2032"/>
                <a:gd name="T29" fmla="*/ 249 h 1536"/>
                <a:gd name="T30" fmla="*/ 2009 w 2032"/>
                <a:gd name="T31" fmla="*/ 326 h 1536"/>
                <a:gd name="T32" fmla="*/ 1989 w 2032"/>
                <a:gd name="T33" fmla="*/ 427 h 1536"/>
                <a:gd name="T34" fmla="*/ 1958 w 2032"/>
                <a:gd name="T35" fmla="*/ 542 h 1536"/>
                <a:gd name="T36" fmla="*/ 1919 w 2032"/>
                <a:gd name="T37" fmla="*/ 672 h 1536"/>
                <a:gd name="T38" fmla="*/ 1866 w 2032"/>
                <a:gd name="T39" fmla="*/ 806 h 1536"/>
                <a:gd name="T40" fmla="*/ 1802 w 2032"/>
                <a:gd name="T41" fmla="*/ 944 h 1536"/>
                <a:gd name="T42" fmla="*/ 1722 w 2032"/>
                <a:gd name="T43" fmla="*/ 1076 h 1536"/>
                <a:gd name="T44" fmla="*/ 1627 w 2032"/>
                <a:gd name="T45" fmla="*/ 1202 h 1536"/>
                <a:gd name="T46" fmla="*/ 1514 w 2032"/>
                <a:gd name="T47" fmla="*/ 1313 h 1536"/>
                <a:gd name="T48" fmla="*/ 1383 w 2032"/>
                <a:gd name="T49" fmla="*/ 1405 h 1536"/>
                <a:gd name="T50" fmla="*/ 1245 w 2032"/>
                <a:gd name="T51" fmla="*/ 1469 h 1536"/>
                <a:gd name="T52" fmla="*/ 1099 w 2032"/>
                <a:gd name="T53" fmla="*/ 1511 h 1536"/>
                <a:gd name="T54" fmla="*/ 950 w 2032"/>
                <a:gd name="T55" fmla="*/ 1532 h 1536"/>
                <a:gd name="T56" fmla="*/ 801 w 2032"/>
                <a:gd name="T57" fmla="*/ 1536 h 1536"/>
                <a:gd name="T58" fmla="*/ 654 w 2032"/>
                <a:gd name="T59" fmla="*/ 1527 h 1536"/>
                <a:gd name="T60" fmla="*/ 515 w 2032"/>
                <a:gd name="T61" fmla="*/ 1507 h 1536"/>
                <a:gd name="T62" fmla="*/ 385 w 2032"/>
                <a:gd name="T63" fmla="*/ 1481 h 1536"/>
                <a:gd name="T64" fmla="*/ 270 w 2032"/>
                <a:gd name="T65" fmla="*/ 1450 h 1536"/>
                <a:gd name="T66" fmla="*/ 170 w 2032"/>
                <a:gd name="T67" fmla="*/ 1419 h 1536"/>
                <a:gd name="T68" fmla="*/ 91 w 2032"/>
                <a:gd name="T69" fmla="*/ 1390 h 1536"/>
                <a:gd name="T70" fmla="*/ 34 w 2032"/>
                <a:gd name="T71" fmla="*/ 1368 h 1536"/>
                <a:gd name="T72" fmla="*/ 5 w 2032"/>
                <a:gd name="T73" fmla="*/ 1357 h 1536"/>
                <a:gd name="T74" fmla="*/ 0 w 2032"/>
                <a:gd name="T75" fmla="*/ 1349 h 1536"/>
                <a:gd name="T76" fmla="*/ 5 w 2032"/>
                <a:gd name="T77" fmla="*/ 1316 h 1536"/>
                <a:gd name="T78" fmla="*/ 15 w 2032"/>
                <a:gd name="T79" fmla="*/ 1250 h 1536"/>
                <a:gd name="T80" fmla="*/ 33 w 2032"/>
                <a:gd name="T81" fmla="*/ 1161 h 1536"/>
                <a:gd name="T82" fmla="*/ 57 w 2032"/>
                <a:gd name="T83" fmla="*/ 1053 h 1536"/>
                <a:gd name="T84" fmla="*/ 92 w 2032"/>
                <a:gd name="T85" fmla="*/ 929 h 1536"/>
                <a:gd name="T86" fmla="*/ 139 w 2032"/>
                <a:gd name="T87" fmla="*/ 798 h 1536"/>
                <a:gd name="T88" fmla="*/ 197 w 2032"/>
                <a:gd name="T89" fmla="*/ 661 h 1536"/>
                <a:gd name="T90" fmla="*/ 269 w 2032"/>
                <a:gd name="T91" fmla="*/ 525 h 1536"/>
                <a:gd name="T92" fmla="*/ 356 w 2032"/>
                <a:gd name="T93" fmla="*/ 395 h 1536"/>
                <a:gd name="T94" fmla="*/ 460 w 2032"/>
                <a:gd name="T95" fmla="*/ 277 h 1536"/>
                <a:gd name="T96" fmla="*/ 581 w 2032"/>
                <a:gd name="T97" fmla="*/ 175 h 1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032" h="1536">
                  <a:moveTo>
                    <a:pt x="648" y="131"/>
                  </a:moveTo>
                  <a:lnTo>
                    <a:pt x="717" y="96"/>
                  </a:lnTo>
                  <a:lnTo>
                    <a:pt x="788" y="67"/>
                  </a:lnTo>
                  <a:lnTo>
                    <a:pt x="860" y="43"/>
                  </a:lnTo>
                  <a:lnTo>
                    <a:pt x="934" y="24"/>
                  </a:lnTo>
                  <a:lnTo>
                    <a:pt x="1008" y="11"/>
                  </a:lnTo>
                  <a:lnTo>
                    <a:pt x="1083" y="4"/>
                  </a:lnTo>
                  <a:lnTo>
                    <a:pt x="1157" y="0"/>
                  </a:lnTo>
                  <a:lnTo>
                    <a:pt x="1232" y="0"/>
                  </a:lnTo>
                  <a:lnTo>
                    <a:pt x="1306" y="3"/>
                  </a:lnTo>
                  <a:lnTo>
                    <a:pt x="1377" y="8"/>
                  </a:lnTo>
                  <a:lnTo>
                    <a:pt x="1449" y="17"/>
                  </a:lnTo>
                  <a:lnTo>
                    <a:pt x="1517" y="29"/>
                  </a:lnTo>
                  <a:lnTo>
                    <a:pt x="1583" y="42"/>
                  </a:lnTo>
                  <a:lnTo>
                    <a:pt x="1647" y="55"/>
                  </a:lnTo>
                  <a:lnTo>
                    <a:pt x="1707" y="70"/>
                  </a:lnTo>
                  <a:lnTo>
                    <a:pt x="1762" y="86"/>
                  </a:lnTo>
                  <a:lnTo>
                    <a:pt x="1815" y="102"/>
                  </a:lnTo>
                  <a:lnTo>
                    <a:pt x="1862" y="116"/>
                  </a:lnTo>
                  <a:lnTo>
                    <a:pt x="1905" y="131"/>
                  </a:lnTo>
                  <a:lnTo>
                    <a:pt x="1942" y="146"/>
                  </a:lnTo>
                  <a:lnTo>
                    <a:pt x="1972" y="157"/>
                  </a:lnTo>
                  <a:lnTo>
                    <a:pt x="1999" y="167"/>
                  </a:lnTo>
                  <a:lnTo>
                    <a:pt x="2016" y="175"/>
                  </a:lnTo>
                  <a:lnTo>
                    <a:pt x="2028" y="179"/>
                  </a:lnTo>
                  <a:lnTo>
                    <a:pt x="2032" y="182"/>
                  </a:lnTo>
                  <a:lnTo>
                    <a:pt x="2031" y="186"/>
                  </a:lnTo>
                  <a:lnTo>
                    <a:pt x="2029" y="200"/>
                  </a:lnTo>
                  <a:lnTo>
                    <a:pt x="2026" y="220"/>
                  </a:lnTo>
                  <a:lnTo>
                    <a:pt x="2022" y="249"/>
                  </a:lnTo>
                  <a:lnTo>
                    <a:pt x="2018" y="286"/>
                  </a:lnTo>
                  <a:lnTo>
                    <a:pt x="2009" y="326"/>
                  </a:lnTo>
                  <a:lnTo>
                    <a:pt x="2000" y="375"/>
                  </a:lnTo>
                  <a:lnTo>
                    <a:pt x="1989" y="427"/>
                  </a:lnTo>
                  <a:lnTo>
                    <a:pt x="1975" y="483"/>
                  </a:lnTo>
                  <a:lnTo>
                    <a:pt x="1958" y="542"/>
                  </a:lnTo>
                  <a:lnTo>
                    <a:pt x="1940" y="607"/>
                  </a:lnTo>
                  <a:lnTo>
                    <a:pt x="1919" y="672"/>
                  </a:lnTo>
                  <a:lnTo>
                    <a:pt x="1894" y="738"/>
                  </a:lnTo>
                  <a:lnTo>
                    <a:pt x="1866" y="806"/>
                  </a:lnTo>
                  <a:lnTo>
                    <a:pt x="1835" y="875"/>
                  </a:lnTo>
                  <a:lnTo>
                    <a:pt x="1802" y="944"/>
                  </a:lnTo>
                  <a:lnTo>
                    <a:pt x="1764" y="1011"/>
                  </a:lnTo>
                  <a:lnTo>
                    <a:pt x="1722" y="1076"/>
                  </a:lnTo>
                  <a:lnTo>
                    <a:pt x="1676" y="1141"/>
                  </a:lnTo>
                  <a:lnTo>
                    <a:pt x="1627" y="1202"/>
                  </a:lnTo>
                  <a:lnTo>
                    <a:pt x="1573" y="1259"/>
                  </a:lnTo>
                  <a:lnTo>
                    <a:pt x="1514" y="1313"/>
                  </a:lnTo>
                  <a:lnTo>
                    <a:pt x="1452" y="1361"/>
                  </a:lnTo>
                  <a:lnTo>
                    <a:pt x="1383" y="1405"/>
                  </a:lnTo>
                  <a:lnTo>
                    <a:pt x="1315" y="1440"/>
                  </a:lnTo>
                  <a:lnTo>
                    <a:pt x="1245" y="1469"/>
                  </a:lnTo>
                  <a:lnTo>
                    <a:pt x="1173" y="1494"/>
                  </a:lnTo>
                  <a:lnTo>
                    <a:pt x="1099" y="1511"/>
                  </a:lnTo>
                  <a:lnTo>
                    <a:pt x="1024" y="1524"/>
                  </a:lnTo>
                  <a:lnTo>
                    <a:pt x="950" y="1532"/>
                  </a:lnTo>
                  <a:lnTo>
                    <a:pt x="876" y="1536"/>
                  </a:lnTo>
                  <a:lnTo>
                    <a:pt x="801" y="1536"/>
                  </a:lnTo>
                  <a:lnTo>
                    <a:pt x="727" y="1533"/>
                  </a:lnTo>
                  <a:lnTo>
                    <a:pt x="654" y="1527"/>
                  </a:lnTo>
                  <a:lnTo>
                    <a:pt x="584" y="1518"/>
                  </a:lnTo>
                  <a:lnTo>
                    <a:pt x="515" y="1507"/>
                  </a:lnTo>
                  <a:lnTo>
                    <a:pt x="450" y="1495"/>
                  </a:lnTo>
                  <a:lnTo>
                    <a:pt x="385" y="1481"/>
                  </a:lnTo>
                  <a:lnTo>
                    <a:pt x="326" y="1466"/>
                  </a:lnTo>
                  <a:lnTo>
                    <a:pt x="270" y="1450"/>
                  </a:lnTo>
                  <a:lnTo>
                    <a:pt x="218" y="1434"/>
                  </a:lnTo>
                  <a:lnTo>
                    <a:pt x="170" y="1419"/>
                  </a:lnTo>
                  <a:lnTo>
                    <a:pt x="127" y="1405"/>
                  </a:lnTo>
                  <a:lnTo>
                    <a:pt x="91" y="1390"/>
                  </a:lnTo>
                  <a:lnTo>
                    <a:pt x="59" y="1378"/>
                  </a:lnTo>
                  <a:lnTo>
                    <a:pt x="34" y="1368"/>
                  </a:lnTo>
                  <a:lnTo>
                    <a:pt x="16" y="1361"/>
                  </a:lnTo>
                  <a:lnTo>
                    <a:pt x="5" y="1357"/>
                  </a:lnTo>
                  <a:lnTo>
                    <a:pt x="0" y="1355"/>
                  </a:lnTo>
                  <a:lnTo>
                    <a:pt x="0" y="1349"/>
                  </a:lnTo>
                  <a:lnTo>
                    <a:pt x="3" y="1336"/>
                  </a:lnTo>
                  <a:lnTo>
                    <a:pt x="5" y="1316"/>
                  </a:lnTo>
                  <a:lnTo>
                    <a:pt x="9" y="1287"/>
                  </a:lnTo>
                  <a:lnTo>
                    <a:pt x="15" y="1250"/>
                  </a:lnTo>
                  <a:lnTo>
                    <a:pt x="22" y="1209"/>
                  </a:lnTo>
                  <a:lnTo>
                    <a:pt x="33" y="1161"/>
                  </a:lnTo>
                  <a:lnTo>
                    <a:pt x="44" y="1109"/>
                  </a:lnTo>
                  <a:lnTo>
                    <a:pt x="57" y="1053"/>
                  </a:lnTo>
                  <a:lnTo>
                    <a:pt x="73" y="993"/>
                  </a:lnTo>
                  <a:lnTo>
                    <a:pt x="92" y="929"/>
                  </a:lnTo>
                  <a:lnTo>
                    <a:pt x="114" y="865"/>
                  </a:lnTo>
                  <a:lnTo>
                    <a:pt x="139" y="798"/>
                  </a:lnTo>
                  <a:lnTo>
                    <a:pt x="167" y="729"/>
                  </a:lnTo>
                  <a:lnTo>
                    <a:pt x="197" y="661"/>
                  </a:lnTo>
                  <a:lnTo>
                    <a:pt x="231" y="592"/>
                  </a:lnTo>
                  <a:lnTo>
                    <a:pt x="269" y="525"/>
                  </a:lnTo>
                  <a:lnTo>
                    <a:pt x="311" y="459"/>
                  </a:lnTo>
                  <a:lnTo>
                    <a:pt x="356" y="395"/>
                  </a:lnTo>
                  <a:lnTo>
                    <a:pt x="406" y="334"/>
                  </a:lnTo>
                  <a:lnTo>
                    <a:pt x="460" y="277"/>
                  </a:lnTo>
                  <a:lnTo>
                    <a:pt x="518" y="223"/>
                  </a:lnTo>
                  <a:lnTo>
                    <a:pt x="581" y="175"/>
                  </a:lnTo>
                  <a:lnTo>
                    <a:pt x="648" y="131"/>
                  </a:lnTo>
                </a:path>
              </a:pathLst>
            </a:custGeom>
            <a:gradFill rotWithShape="1">
              <a:gsLst>
                <a:gs pos="0">
                  <a:srgbClr val="BC61CB"/>
                </a:gs>
                <a:gs pos="100000">
                  <a:srgbClr val="BC61CB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3810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/>
            <a:lstStyle/>
            <a:p>
              <a:endParaRPr lang="en-US" sz="1200">
                <a:solidFill>
                  <a:schemeClr val="bg1"/>
                </a:solidFill>
              </a:endParaRPr>
            </a:p>
          </p:txBody>
        </p:sp>
        <p:sp>
          <p:nvSpPr>
            <p:cNvPr id="14" name="Freeform 24">
              <a:extLst>
                <a:ext uri="{FF2B5EF4-FFF2-40B4-BE49-F238E27FC236}">
                  <a16:creationId xmlns="" xmlns:a16="http://schemas.microsoft.com/office/drawing/2014/main" id="{C9C8CD36-0E6D-455C-88DD-C8221DFFB61A}"/>
                </a:ext>
              </a:extLst>
            </p:cNvPr>
            <p:cNvSpPr>
              <a:spLocks/>
            </p:cNvSpPr>
            <p:nvPr/>
          </p:nvSpPr>
          <p:spPr bwMode="gray">
            <a:xfrm>
              <a:off x="2357" y="2485"/>
              <a:ext cx="960" cy="1618"/>
            </a:xfrm>
            <a:custGeom>
              <a:avLst/>
              <a:gdLst>
                <a:gd name="T0" fmla="*/ 1467 w 1470"/>
                <a:gd name="T1" fmla="*/ 1246 h 2346"/>
                <a:gd name="T2" fmla="*/ 1444 w 1470"/>
                <a:gd name="T3" fmla="*/ 1390 h 2346"/>
                <a:gd name="T4" fmla="*/ 1400 w 1470"/>
                <a:gd name="T5" fmla="*/ 1529 h 2346"/>
                <a:gd name="T6" fmla="*/ 1339 w 1470"/>
                <a:gd name="T7" fmla="*/ 1662 h 2346"/>
                <a:gd name="T8" fmla="*/ 1267 w 1470"/>
                <a:gd name="T9" fmla="*/ 1784 h 2346"/>
                <a:gd name="T10" fmla="*/ 1187 w 1470"/>
                <a:gd name="T11" fmla="*/ 1898 h 2346"/>
                <a:gd name="T12" fmla="*/ 1102 w 1470"/>
                <a:gd name="T13" fmla="*/ 2002 h 2346"/>
                <a:gd name="T14" fmla="*/ 1019 w 1470"/>
                <a:gd name="T15" fmla="*/ 2094 h 2346"/>
                <a:gd name="T16" fmla="*/ 939 w 1470"/>
                <a:gd name="T17" fmla="*/ 2174 h 2346"/>
                <a:gd name="T18" fmla="*/ 866 w 1470"/>
                <a:gd name="T19" fmla="*/ 2240 h 2346"/>
                <a:gd name="T20" fmla="*/ 806 w 1470"/>
                <a:gd name="T21" fmla="*/ 2291 h 2346"/>
                <a:gd name="T22" fmla="*/ 763 w 1470"/>
                <a:gd name="T23" fmla="*/ 2326 h 2346"/>
                <a:gd name="T24" fmla="*/ 739 w 1470"/>
                <a:gd name="T25" fmla="*/ 2343 h 2346"/>
                <a:gd name="T26" fmla="*/ 732 w 1470"/>
                <a:gd name="T27" fmla="*/ 2343 h 2346"/>
                <a:gd name="T28" fmla="*/ 709 w 1470"/>
                <a:gd name="T29" fmla="*/ 2326 h 2346"/>
                <a:gd name="T30" fmla="*/ 665 w 1470"/>
                <a:gd name="T31" fmla="*/ 2291 h 2346"/>
                <a:gd name="T32" fmla="*/ 604 w 1470"/>
                <a:gd name="T33" fmla="*/ 2240 h 2346"/>
                <a:gd name="T34" fmla="*/ 532 w 1470"/>
                <a:gd name="T35" fmla="*/ 2174 h 2346"/>
                <a:gd name="T36" fmla="*/ 452 w 1470"/>
                <a:gd name="T37" fmla="*/ 2094 h 2346"/>
                <a:gd name="T38" fmla="*/ 367 w 1470"/>
                <a:gd name="T39" fmla="*/ 2002 h 2346"/>
                <a:gd name="T40" fmla="*/ 284 w 1470"/>
                <a:gd name="T41" fmla="*/ 1898 h 2346"/>
                <a:gd name="T42" fmla="*/ 204 w 1470"/>
                <a:gd name="T43" fmla="*/ 1784 h 2346"/>
                <a:gd name="T44" fmla="*/ 131 w 1470"/>
                <a:gd name="T45" fmla="*/ 1662 h 2346"/>
                <a:gd name="T46" fmla="*/ 71 w 1470"/>
                <a:gd name="T47" fmla="*/ 1529 h 2346"/>
                <a:gd name="T48" fmla="*/ 27 w 1470"/>
                <a:gd name="T49" fmla="*/ 1390 h 2346"/>
                <a:gd name="T50" fmla="*/ 4 w 1470"/>
                <a:gd name="T51" fmla="*/ 1246 h 2346"/>
                <a:gd name="T52" fmla="*/ 4 w 1470"/>
                <a:gd name="T53" fmla="*/ 1099 h 2346"/>
                <a:gd name="T54" fmla="*/ 27 w 1470"/>
                <a:gd name="T55" fmla="*/ 954 h 2346"/>
                <a:gd name="T56" fmla="*/ 71 w 1470"/>
                <a:gd name="T57" fmla="*/ 816 h 2346"/>
                <a:gd name="T58" fmla="*/ 131 w 1470"/>
                <a:gd name="T59" fmla="*/ 684 h 2346"/>
                <a:gd name="T60" fmla="*/ 204 w 1470"/>
                <a:gd name="T61" fmla="*/ 560 h 2346"/>
                <a:gd name="T62" fmla="*/ 284 w 1470"/>
                <a:gd name="T63" fmla="*/ 446 h 2346"/>
                <a:gd name="T64" fmla="*/ 367 w 1470"/>
                <a:gd name="T65" fmla="*/ 343 h 2346"/>
                <a:gd name="T66" fmla="*/ 452 w 1470"/>
                <a:gd name="T67" fmla="*/ 251 h 2346"/>
                <a:gd name="T68" fmla="*/ 532 w 1470"/>
                <a:gd name="T69" fmla="*/ 171 h 2346"/>
                <a:gd name="T70" fmla="*/ 604 w 1470"/>
                <a:gd name="T71" fmla="*/ 105 h 2346"/>
                <a:gd name="T72" fmla="*/ 665 w 1470"/>
                <a:gd name="T73" fmla="*/ 55 h 2346"/>
                <a:gd name="T74" fmla="*/ 709 w 1470"/>
                <a:gd name="T75" fmla="*/ 19 h 2346"/>
                <a:gd name="T76" fmla="*/ 732 w 1470"/>
                <a:gd name="T77" fmla="*/ 1 h 2346"/>
                <a:gd name="T78" fmla="*/ 739 w 1470"/>
                <a:gd name="T79" fmla="*/ 1 h 2346"/>
                <a:gd name="T80" fmla="*/ 763 w 1470"/>
                <a:gd name="T81" fmla="*/ 19 h 2346"/>
                <a:gd name="T82" fmla="*/ 806 w 1470"/>
                <a:gd name="T83" fmla="*/ 55 h 2346"/>
                <a:gd name="T84" fmla="*/ 866 w 1470"/>
                <a:gd name="T85" fmla="*/ 105 h 2346"/>
                <a:gd name="T86" fmla="*/ 939 w 1470"/>
                <a:gd name="T87" fmla="*/ 171 h 2346"/>
                <a:gd name="T88" fmla="*/ 1019 w 1470"/>
                <a:gd name="T89" fmla="*/ 251 h 2346"/>
                <a:gd name="T90" fmla="*/ 1102 w 1470"/>
                <a:gd name="T91" fmla="*/ 343 h 2346"/>
                <a:gd name="T92" fmla="*/ 1187 w 1470"/>
                <a:gd name="T93" fmla="*/ 446 h 2346"/>
                <a:gd name="T94" fmla="*/ 1267 w 1470"/>
                <a:gd name="T95" fmla="*/ 560 h 2346"/>
                <a:gd name="T96" fmla="*/ 1339 w 1470"/>
                <a:gd name="T97" fmla="*/ 684 h 2346"/>
                <a:gd name="T98" fmla="*/ 1400 w 1470"/>
                <a:gd name="T99" fmla="*/ 816 h 2346"/>
                <a:gd name="T100" fmla="*/ 1444 w 1470"/>
                <a:gd name="T101" fmla="*/ 954 h 2346"/>
                <a:gd name="T102" fmla="*/ 1467 w 1470"/>
                <a:gd name="T103" fmla="*/ 1099 h 2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70" h="2346">
                  <a:moveTo>
                    <a:pt x="1470" y="1173"/>
                  </a:moveTo>
                  <a:lnTo>
                    <a:pt x="1467" y="1246"/>
                  </a:lnTo>
                  <a:lnTo>
                    <a:pt x="1458" y="1319"/>
                  </a:lnTo>
                  <a:lnTo>
                    <a:pt x="1444" y="1390"/>
                  </a:lnTo>
                  <a:lnTo>
                    <a:pt x="1423" y="1462"/>
                  </a:lnTo>
                  <a:lnTo>
                    <a:pt x="1400" y="1529"/>
                  </a:lnTo>
                  <a:lnTo>
                    <a:pt x="1371" y="1596"/>
                  </a:lnTo>
                  <a:lnTo>
                    <a:pt x="1339" y="1662"/>
                  </a:lnTo>
                  <a:lnTo>
                    <a:pt x="1305" y="1725"/>
                  </a:lnTo>
                  <a:lnTo>
                    <a:pt x="1267" y="1784"/>
                  </a:lnTo>
                  <a:lnTo>
                    <a:pt x="1228" y="1843"/>
                  </a:lnTo>
                  <a:lnTo>
                    <a:pt x="1187" y="1898"/>
                  </a:lnTo>
                  <a:lnTo>
                    <a:pt x="1145" y="1952"/>
                  </a:lnTo>
                  <a:lnTo>
                    <a:pt x="1102" y="2002"/>
                  </a:lnTo>
                  <a:lnTo>
                    <a:pt x="1060" y="2050"/>
                  </a:lnTo>
                  <a:lnTo>
                    <a:pt x="1019" y="2094"/>
                  </a:lnTo>
                  <a:lnTo>
                    <a:pt x="978" y="2135"/>
                  </a:lnTo>
                  <a:lnTo>
                    <a:pt x="939" y="2174"/>
                  </a:lnTo>
                  <a:lnTo>
                    <a:pt x="901" y="2207"/>
                  </a:lnTo>
                  <a:lnTo>
                    <a:pt x="866" y="2240"/>
                  </a:lnTo>
                  <a:lnTo>
                    <a:pt x="835" y="2266"/>
                  </a:lnTo>
                  <a:lnTo>
                    <a:pt x="806" y="2291"/>
                  </a:lnTo>
                  <a:lnTo>
                    <a:pt x="783" y="2310"/>
                  </a:lnTo>
                  <a:lnTo>
                    <a:pt x="763" y="2326"/>
                  </a:lnTo>
                  <a:lnTo>
                    <a:pt x="748" y="2336"/>
                  </a:lnTo>
                  <a:lnTo>
                    <a:pt x="739" y="2343"/>
                  </a:lnTo>
                  <a:lnTo>
                    <a:pt x="735" y="2346"/>
                  </a:lnTo>
                  <a:lnTo>
                    <a:pt x="732" y="2343"/>
                  </a:lnTo>
                  <a:lnTo>
                    <a:pt x="723" y="2336"/>
                  </a:lnTo>
                  <a:lnTo>
                    <a:pt x="709" y="2326"/>
                  </a:lnTo>
                  <a:lnTo>
                    <a:pt x="688" y="2310"/>
                  </a:lnTo>
                  <a:lnTo>
                    <a:pt x="665" y="2291"/>
                  </a:lnTo>
                  <a:lnTo>
                    <a:pt x="636" y="2266"/>
                  </a:lnTo>
                  <a:lnTo>
                    <a:pt x="604" y="2240"/>
                  </a:lnTo>
                  <a:lnTo>
                    <a:pt x="570" y="2207"/>
                  </a:lnTo>
                  <a:lnTo>
                    <a:pt x="532" y="2174"/>
                  </a:lnTo>
                  <a:lnTo>
                    <a:pt x="493" y="2135"/>
                  </a:lnTo>
                  <a:lnTo>
                    <a:pt x="452" y="2094"/>
                  </a:lnTo>
                  <a:lnTo>
                    <a:pt x="410" y="2050"/>
                  </a:lnTo>
                  <a:lnTo>
                    <a:pt x="367" y="2002"/>
                  </a:lnTo>
                  <a:lnTo>
                    <a:pt x="325" y="1952"/>
                  </a:lnTo>
                  <a:lnTo>
                    <a:pt x="284" y="1898"/>
                  </a:lnTo>
                  <a:lnTo>
                    <a:pt x="243" y="1843"/>
                  </a:lnTo>
                  <a:lnTo>
                    <a:pt x="204" y="1784"/>
                  </a:lnTo>
                  <a:lnTo>
                    <a:pt x="166" y="1725"/>
                  </a:lnTo>
                  <a:lnTo>
                    <a:pt x="131" y="1662"/>
                  </a:lnTo>
                  <a:lnTo>
                    <a:pt x="100" y="1596"/>
                  </a:lnTo>
                  <a:lnTo>
                    <a:pt x="71" y="1529"/>
                  </a:lnTo>
                  <a:lnTo>
                    <a:pt x="48" y="1462"/>
                  </a:lnTo>
                  <a:lnTo>
                    <a:pt x="27" y="1390"/>
                  </a:lnTo>
                  <a:lnTo>
                    <a:pt x="13" y="1319"/>
                  </a:lnTo>
                  <a:lnTo>
                    <a:pt x="4" y="1246"/>
                  </a:lnTo>
                  <a:lnTo>
                    <a:pt x="0" y="1173"/>
                  </a:lnTo>
                  <a:lnTo>
                    <a:pt x="4" y="1099"/>
                  </a:lnTo>
                  <a:lnTo>
                    <a:pt x="13" y="1026"/>
                  </a:lnTo>
                  <a:lnTo>
                    <a:pt x="27" y="954"/>
                  </a:lnTo>
                  <a:lnTo>
                    <a:pt x="48" y="884"/>
                  </a:lnTo>
                  <a:lnTo>
                    <a:pt x="71" y="816"/>
                  </a:lnTo>
                  <a:lnTo>
                    <a:pt x="100" y="748"/>
                  </a:lnTo>
                  <a:lnTo>
                    <a:pt x="131" y="684"/>
                  </a:lnTo>
                  <a:lnTo>
                    <a:pt x="166" y="621"/>
                  </a:lnTo>
                  <a:lnTo>
                    <a:pt x="204" y="560"/>
                  </a:lnTo>
                  <a:lnTo>
                    <a:pt x="243" y="502"/>
                  </a:lnTo>
                  <a:lnTo>
                    <a:pt x="284" y="446"/>
                  </a:lnTo>
                  <a:lnTo>
                    <a:pt x="325" y="394"/>
                  </a:lnTo>
                  <a:lnTo>
                    <a:pt x="367" y="343"/>
                  </a:lnTo>
                  <a:lnTo>
                    <a:pt x="410" y="295"/>
                  </a:lnTo>
                  <a:lnTo>
                    <a:pt x="452" y="251"/>
                  </a:lnTo>
                  <a:lnTo>
                    <a:pt x="493" y="210"/>
                  </a:lnTo>
                  <a:lnTo>
                    <a:pt x="532" y="171"/>
                  </a:lnTo>
                  <a:lnTo>
                    <a:pt x="570" y="137"/>
                  </a:lnTo>
                  <a:lnTo>
                    <a:pt x="604" y="105"/>
                  </a:lnTo>
                  <a:lnTo>
                    <a:pt x="636" y="79"/>
                  </a:lnTo>
                  <a:lnTo>
                    <a:pt x="665" y="55"/>
                  </a:lnTo>
                  <a:lnTo>
                    <a:pt x="688" y="35"/>
                  </a:lnTo>
                  <a:lnTo>
                    <a:pt x="709" y="19"/>
                  </a:lnTo>
                  <a:lnTo>
                    <a:pt x="723" y="9"/>
                  </a:lnTo>
                  <a:lnTo>
                    <a:pt x="732" y="1"/>
                  </a:lnTo>
                  <a:lnTo>
                    <a:pt x="735" y="0"/>
                  </a:lnTo>
                  <a:lnTo>
                    <a:pt x="739" y="1"/>
                  </a:lnTo>
                  <a:lnTo>
                    <a:pt x="748" y="9"/>
                  </a:lnTo>
                  <a:lnTo>
                    <a:pt x="763" y="19"/>
                  </a:lnTo>
                  <a:lnTo>
                    <a:pt x="783" y="35"/>
                  </a:lnTo>
                  <a:lnTo>
                    <a:pt x="806" y="55"/>
                  </a:lnTo>
                  <a:lnTo>
                    <a:pt x="835" y="79"/>
                  </a:lnTo>
                  <a:lnTo>
                    <a:pt x="866" y="105"/>
                  </a:lnTo>
                  <a:lnTo>
                    <a:pt x="901" y="137"/>
                  </a:lnTo>
                  <a:lnTo>
                    <a:pt x="939" y="171"/>
                  </a:lnTo>
                  <a:lnTo>
                    <a:pt x="978" y="210"/>
                  </a:lnTo>
                  <a:lnTo>
                    <a:pt x="1019" y="251"/>
                  </a:lnTo>
                  <a:lnTo>
                    <a:pt x="1060" y="295"/>
                  </a:lnTo>
                  <a:lnTo>
                    <a:pt x="1102" y="343"/>
                  </a:lnTo>
                  <a:lnTo>
                    <a:pt x="1145" y="394"/>
                  </a:lnTo>
                  <a:lnTo>
                    <a:pt x="1187" y="446"/>
                  </a:lnTo>
                  <a:lnTo>
                    <a:pt x="1228" y="502"/>
                  </a:lnTo>
                  <a:lnTo>
                    <a:pt x="1267" y="560"/>
                  </a:lnTo>
                  <a:lnTo>
                    <a:pt x="1305" y="621"/>
                  </a:lnTo>
                  <a:lnTo>
                    <a:pt x="1339" y="684"/>
                  </a:lnTo>
                  <a:lnTo>
                    <a:pt x="1371" y="748"/>
                  </a:lnTo>
                  <a:lnTo>
                    <a:pt x="1400" y="816"/>
                  </a:lnTo>
                  <a:lnTo>
                    <a:pt x="1423" y="884"/>
                  </a:lnTo>
                  <a:lnTo>
                    <a:pt x="1444" y="954"/>
                  </a:lnTo>
                  <a:lnTo>
                    <a:pt x="1458" y="1026"/>
                  </a:lnTo>
                  <a:lnTo>
                    <a:pt x="1467" y="1099"/>
                  </a:lnTo>
                  <a:lnTo>
                    <a:pt x="1470" y="1173"/>
                  </a:lnTo>
                </a:path>
              </a:pathLst>
            </a:custGeom>
            <a:gradFill rotWithShape="1">
              <a:gsLst>
                <a:gs pos="0">
                  <a:srgbClr val="FF0066">
                    <a:gamma/>
                    <a:shade val="46275"/>
                    <a:invGamma/>
                  </a:srgbClr>
                </a:gs>
                <a:gs pos="100000">
                  <a:srgbClr val="FF0066"/>
                </a:gs>
              </a:gsLst>
              <a:lin ang="5400000" scaled="1"/>
            </a:gradFill>
            <a:ln w="3810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/>
            <a:lstStyle/>
            <a:p>
              <a:endParaRPr lang="en-US" sz="1200">
                <a:solidFill>
                  <a:schemeClr val="bg1"/>
                </a:solidFill>
              </a:endParaRPr>
            </a:p>
          </p:txBody>
        </p:sp>
        <p:sp>
          <p:nvSpPr>
            <p:cNvPr id="15" name="Freeform 26">
              <a:extLst>
                <a:ext uri="{FF2B5EF4-FFF2-40B4-BE49-F238E27FC236}">
                  <a16:creationId xmlns="" xmlns:a16="http://schemas.microsoft.com/office/drawing/2014/main" id="{C9BF681E-658A-4F9D-8D58-E20DC7E6EF7B}"/>
                </a:ext>
              </a:extLst>
            </p:cNvPr>
            <p:cNvSpPr>
              <a:spLocks/>
            </p:cNvSpPr>
            <p:nvPr/>
          </p:nvSpPr>
          <p:spPr bwMode="gray">
            <a:xfrm rot="521906">
              <a:off x="2684" y="2537"/>
              <a:ext cx="1680" cy="864"/>
            </a:xfrm>
            <a:custGeom>
              <a:avLst/>
              <a:gdLst>
                <a:gd name="T0" fmla="*/ 1451 w 2032"/>
                <a:gd name="T1" fmla="*/ 175 h 1536"/>
                <a:gd name="T2" fmla="*/ 1572 w 2032"/>
                <a:gd name="T3" fmla="*/ 277 h 1536"/>
                <a:gd name="T4" fmla="*/ 1676 w 2032"/>
                <a:gd name="T5" fmla="*/ 395 h 1536"/>
                <a:gd name="T6" fmla="*/ 1763 w 2032"/>
                <a:gd name="T7" fmla="*/ 525 h 1536"/>
                <a:gd name="T8" fmla="*/ 1835 w 2032"/>
                <a:gd name="T9" fmla="*/ 661 h 1536"/>
                <a:gd name="T10" fmla="*/ 1893 w 2032"/>
                <a:gd name="T11" fmla="*/ 798 h 1536"/>
                <a:gd name="T12" fmla="*/ 1940 w 2032"/>
                <a:gd name="T13" fmla="*/ 929 h 1536"/>
                <a:gd name="T14" fmla="*/ 1975 w 2032"/>
                <a:gd name="T15" fmla="*/ 1053 h 1536"/>
                <a:gd name="T16" fmla="*/ 2000 w 2032"/>
                <a:gd name="T17" fmla="*/ 1161 h 1536"/>
                <a:gd name="T18" fmla="*/ 2017 w 2032"/>
                <a:gd name="T19" fmla="*/ 1250 h 1536"/>
                <a:gd name="T20" fmla="*/ 2026 w 2032"/>
                <a:gd name="T21" fmla="*/ 1316 h 1536"/>
                <a:gd name="T22" fmla="*/ 2030 w 2032"/>
                <a:gd name="T23" fmla="*/ 1349 h 1536"/>
                <a:gd name="T24" fmla="*/ 2027 w 2032"/>
                <a:gd name="T25" fmla="*/ 1357 h 1536"/>
                <a:gd name="T26" fmla="*/ 1998 w 2032"/>
                <a:gd name="T27" fmla="*/ 1368 h 1536"/>
                <a:gd name="T28" fmla="*/ 1941 w 2032"/>
                <a:gd name="T29" fmla="*/ 1390 h 1536"/>
                <a:gd name="T30" fmla="*/ 1861 w 2032"/>
                <a:gd name="T31" fmla="*/ 1419 h 1536"/>
                <a:gd name="T32" fmla="*/ 1762 w 2032"/>
                <a:gd name="T33" fmla="*/ 1450 h 1536"/>
                <a:gd name="T34" fmla="*/ 1647 w 2032"/>
                <a:gd name="T35" fmla="*/ 1481 h 1536"/>
                <a:gd name="T36" fmla="*/ 1517 w 2032"/>
                <a:gd name="T37" fmla="*/ 1507 h 1536"/>
                <a:gd name="T38" fmla="*/ 1377 w 2032"/>
                <a:gd name="T39" fmla="*/ 1527 h 1536"/>
                <a:gd name="T40" fmla="*/ 1231 w 2032"/>
                <a:gd name="T41" fmla="*/ 1536 h 1536"/>
                <a:gd name="T42" fmla="*/ 1082 w 2032"/>
                <a:gd name="T43" fmla="*/ 1532 h 1536"/>
                <a:gd name="T44" fmla="*/ 933 w 2032"/>
                <a:gd name="T45" fmla="*/ 1511 h 1536"/>
                <a:gd name="T46" fmla="*/ 787 w 2032"/>
                <a:gd name="T47" fmla="*/ 1469 h 1536"/>
                <a:gd name="T48" fmla="*/ 647 w 2032"/>
                <a:gd name="T49" fmla="*/ 1405 h 1536"/>
                <a:gd name="T50" fmla="*/ 518 w 2032"/>
                <a:gd name="T51" fmla="*/ 1313 h 1536"/>
                <a:gd name="T52" fmla="*/ 405 w 2032"/>
                <a:gd name="T53" fmla="*/ 1202 h 1536"/>
                <a:gd name="T54" fmla="*/ 311 w 2032"/>
                <a:gd name="T55" fmla="*/ 1076 h 1536"/>
                <a:gd name="T56" fmla="*/ 230 w 2032"/>
                <a:gd name="T57" fmla="*/ 944 h 1536"/>
                <a:gd name="T58" fmla="*/ 166 w 2032"/>
                <a:gd name="T59" fmla="*/ 806 h 1536"/>
                <a:gd name="T60" fmla="*/ 114 w 2032"/>
                <a:gd name="T61" fmla="*/ 672 h 1536"/>
                <a:gd name="T62" fmla="*/ 73 w 2032"/>
                <a:gd name="T63" fmla="*/ 542 h 1536"/>
                <a:gd name="T64" fmla="*/ 44 w 2032"/>
                <a:gd name="T65" fmla="*/ 427 h 1536"/>
                <a:gd name="T66" fmla="*/ 22 w 2032"/>
                <a:gd name="T67" fmla="*/ 326 h 1536"/>
                <a:gd name="T68" fmla="*/ 9 w 2032"/>
                <a:gd name="T69" fmla="*/ 249 h 1536"/>
                <a:gd name="T70" fmla="*/ 3 w 2032"/>
                <a:gd name="T71" fmla="*/ 200 h 1536"/>
                <a:gd name="T72" fmla="*/ 0 w 2032"/>
                <a:gd name="T73" fmla="*/ 182 h 1536"/>
                <a:gd name="T74" fmla="*/ 16 w 2032"/>
                <a:gd name="T75" fmla="*/ 175 h 1536"/>
                <a:gd name="T76" fmla="*/ 58 w 2032"/>
                <a:gd name="T77" fmla="*/ 157 h 1536"/>
                <a:gd name="T78" fmla="*/ 127 w 2032"/>
                <a:gd name="T79" fmla="*/ 131 h 1536"/>
                <a:gd name="T80" fmla="*/ 217 w 2032"/>
                <a:gd name="T81" fmla="*/ 102 h 1536"/>
                <a:gd name="T82" fmla="*/ 325 w 2032"/>
                <a:gd name="T83" fmla="*/ 70 h 1536"/>
                <a:gd name="T84" fmla="*/ 449 w 2032"/>
                <a:gd name="T85" fmla="*/ 42 h 1536"/>
                <a:gd name="T86" fmla="*/ 583 w 2032"/>
                <a:gd name="T87" fmla="*/ 17 h 1536"/>
                <a:gd name="T88" fmla="*/ 726 w 2032"/>
                <a:gd name="T89" fmla="*/ 3 h 1536"/>
                <a:gd name="T90" fmla="*/ 875 w 2032"/>
                <a:gd name="T91" fmla="*/ 0 h 1536"/>
                <a:gd name="T92" fmla="*/ 1024 w 2032"/>
                <a:gd name="T93" fmla="*/ 11 h 1536"/>
                <a:gd name="T94" fmla="*/ 1173 w 2032"/>
                <a:gd name="T95" fmla="*/ 43 h 1536"/>
                <a:gd name="T96" fmla="*/ 1314 w 2032"/>
                <a:gd name="T97" fmla="*/ 96 h 1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032" h="1536">
                  <a:moveTo>
                    <a:pt x="1383" y="131"/>
                  </a:moveTo>
                  <a:lnTo>
                    <a:pt x="1451" y="175"/>
                  </a:lnTo>
                  <a:lnTo>
                    <a:pt x="1514" y="223"/>
                  </a:lnTo>
                  <a:lnTo>
                    <a:pt x="1572" y="277"/>
                  </a:lnTo>
                  <a:lnTo>
                    <a:pt x="1626" y="334"/>
                  </a:lnTo>
                  <a:lnTo>
                    <a:pt x="1676" y="395"/>
                  </a:lnTo>
                  <a:lnTo>
                    <a:pt x="1721" y="459"/>
                  </a:lnTo>
                  <a:lnTo>
                    <a:pt x="1763" y="525"/>
                  </a:lnTo>
                  <a:lnTo>
                    <a:pt x="1801" y="592"/>
                  </a:lnTo>
                  <a:lnTo>
                    <a:pt x="1835" y="661"/>
                  </a:lnTo>
                  <a:lnTo>
                    <a:pt x="1865" y="729"/>
                  </a:lnTo>
                  <a:lnTo>
                    <a:pt x="1893" y="798"/>
                  </a:lnTo>
                  <a:lnTo>
                    <a:pt x="1918" y="865"/>
                  </a:lnTo>
                  <a:lnTo>
                    <a:pt x="1940" y="929"/>
                  </a:lnTo>
                  <a:lnTo>
                    <a:pt x="1957" y="993"/>
                  </a:lnTo>
                  <a:lnTo>
                    <a:pt x="1975" y="1053"/>
                  </a:lnTo>
                  <a:lnTo>
                    <a:pt x="1988" y="1109"/>
                  </a:lnTo>
                  <a:lnTo>
                    <a:pt x="2000" y="1161"/>
                  </a:lnTo>
                  <a:lnTo>
                    <a:pt x="2008" y="1209"/>
                  </a:lnTo>
                  <a:lnTo>
                    <a:pt x="2017" y="1250"/>
                  </a:lnTo>
                  <a:lnTo>
                    <a:pt x="2021" y="1287"/>
                  </a:lnTo>
                  <a:lnTo>
                    <a:pt x="2026" y="1316"/>
                  </a:lnTo>
                  <a:lnTo>
                    <a:pt x="2029" y="1336"/>
                  </a:lnTo>
                  <a:lnTo>
                    <a:pt x="2030" y="1349"/>
                  </a:lnTo>
                  <a:lnTo>
                    <a:pt x="2032" y="1355"/>
                  </a:lnTo>
                  <a:lnTo>
                    <a:pt x="2027" y="1357"/>
                  </a:lnTo>
                  <a:lnTo>
                    <a:pt x="2016" y="1361"/>
                  </a:lnTo>
                  <a:lnTo>
                    <a:pt x="1998" y="1368"/>
                  </a:lnTo>
                  <a:lnTo>
                    <a:pt x="1972" y="1378"/>
                  </a:lnTo>
                  <a:lnTo>
                    <a:pt x="1941" y="1390"/>
                  </a:lnTo>
                  <a:lnTo>
                    <a:pt x="1905" y="1405"/>
                  </a:lnTo>
                  <a:lnTo>
                    <a:pt x="1861" y="1419"/>
                  </a:lnTo>
                  <a:lnTo>
                    <a:pt x="1814" y="1434"/>
                  </a:lnTo>
                  <a:lnTo>
                    <a:pt x="1762" y="1450"/>
                  </a:lnTo>
                  <a:lnTo>
                    <a:pt x="1706" y="1466"/>
                  </a:lnTo>
                  <a:lnTo>
                    <a:pt x="1647" y="1481"/>
                  </a:lnTo>
                  <a:lnTo>
                    <a:pt x="1582" y="1495"/>
                  </a:lnTo>
                  <a:lnTo>
                    <a:pt x="1517" y="1507"/>
                  </a:lnTo>
                  <a:lnTo>
                    <a:pt x="1448" y="1518"/>
                  </a:lnTo>
                  <a:lnTo>
                    <a:pt x="1377" y="1527"/>
                  </a:lnTo>
                  <a:lnTo>
                    <a:pt x="1305" y="1533"/>
                  </a:lnTo>
                  <a:lnTo>
                    <a:pt x="1231" y="1536"/>
                  </a:lnTo>
                  <a:lnTo>
                    <a:pt x="1157" y="1536"/>
                  </a:lnTo>
                  <a:lnTo>
                    <a:pt x="1082" y="1532"/>
                  </a:lnTo>
                  <a:lnTo>
                    <a:pt x="1008" y="1524"/>
                  </a:lnTo>
                  <a:lnTo>
                    <a:pt x="933" y="1511"/>
                  </a:lnTo>
                  <a:lnTo>
                    <a:pt x="859" y="1494"/>
                  </a:lnTo>
                  <a:lnTo>
                    <a:pt x="787" y="1469"/>
                  </a:lnTo>
                  <a:lnTo>
                    <a:pt x="716" y="1440"/>
                  </a:lnTo>
                  <a:lnTo>
                    <a:pt x="647" y="1405"/>
                  </a:lnTo>
                  <a:lnTo>
                    <a:pt x="580" y="1361"/>
                  </a:lnTo>
                  <a:lnTo>
                    <a:pt x="518" y="1313"/>
                  </a:lnTo>
                  <a:lnTo>
                    <a:pt x="459" y="1259"/>
                  </a:lnTo>
                  <a:lnTo>
                    <a:pt x="405" y="1202"/>
                  </a:lnTo>
                  <a:lnTo>
                    <a:pt x="356" y="1141"/>
                  </a:lnTo>
                  <a:lnTo>
                    <a:pt x="311" y="1076"/>
                  </a:lnTo>
                  <a:lnTo>
                    <a:pt x="268" y="1011"/>
                  </a:lnTo>
                  <a:lnTo>
                    <a:pt x="230" y="944"/>
                  </a:lnTo>
                  <a:lnTo>
                    <a:pt x="197" y="875"/>
                  </a:lnTo>
                  <a:lnTo>
                    <a:pt x="166" y="806"/>
                  </a:lnTo>
                  <a:lnTo>
                    <a:pt x="138" y="738"/>
                  </a:lnTo>
                  <a:lnTo>
                    <a:pt x="114" y="672"/>
                  </a:lnTo>
                  <a:lnTo>
                    <a:pt x="92" y="607"/>
                  </a:lnTo>
                  <a:lnTo>
                    <a:pt x="73" y="542"/>
                  </a:lnTo>
                  <a:lnTo>
                    <a:pt x="57" y="483"/>
                  </a:lnTo>
                  <a:lnTo>
                    <a:pt x="44" y="427"/>
                  </a:lnTo>
                  <a:lnTo>
                    <a:pt x="32" y="375"/>
                  </a:lnTo>
                  <a:lnTo>
                    <a:pt x="22" y="326"/>
                  </a:lnTo>
                  <a:lnTo>
                    <a:pt x="14" y="286"/>
                  </a:lnTo>
                  <a:lnTo>
                    <a:pt x="9" y="249"/>
                  </a:lnTo>
                  <a:lnTo>
                    <a:pt x="4" y="220"/>
                  </a:lnTo>
                  <a:lnTo>
                    <a:pt x="3" y="200"/>
                  </a:lnTo>
                  <a:lnTo>
                    <a:pt x="0" y="186"/>
                  </a:lnTo>
                  <a:lnTo>
                    <a:pt x="0" y="182"/>
                  </a:lnTo>
                  <a:lnTo>
                    <a:pt x="4" y="179"/>
                  </a:lnTo>
                  <a:lnTo>
                    <a:pt x="16" y="175"/>
                  </a:lnTo>
                  <a:lnTo>
                    <a:pt x="33" y="167"/>
                  </a:lnTo>
                  <a:lnTo>
                    <a:pt x="58" y="157"/>
                  </a:lnTo>
                  <a:lnTo>
                    <a:pt x="90" y="146"/>
                  </a:lnTo>
                  <a:lnTo>
                    <a:pt x="127" y="131"/>
                  </a:lnTo>
                  <a:lnTo>
                    <a:pt x="169" y="116"/>
                  </a:lnTo>
                  <a:lnTo>
                    <a:pt x="217" y="102"/>
                  </a:lnTo>
                  <a:lnTo>
                    <a:pt x="270" y="86"/>
                  </a:lnTo>
                  <a:lnTo>
                    <a:pt x="325" y="70"/>
                  </a:lnTo>
                  <a:lnTo>
                    <a:pt x="385" y="55"/>
                  </a:lnTo>
                  <a:lnTo>
                    <a:pt x="449" y="42"/>
                  </a:lnTo>
                  <a:lnTo>
                    <a:pt x="515" y="29"/>
                  </a:lnTo>
                  <a:lnTo>
                    <a:pt x="583" y="17"/>
                  </a:lnTo>
                  <a:lnTo>
                    <a:pt x="653" y="8"/>
                  </a:lnTo>
                  <a:lnTo>
                    <a:pt x="726" y="3"/>
                  </a:lnTo>
                  <a:lnTo>
                    <a:pt x="801" y="0"/>
                  </a:lnTo>
                  <a:lnTo>
                    <a:pt x="875" y="0"/>
                  </a:lnTo>
                  <a:lnTo>
                    <a:pt x="949" y="4"/>
                  </a:lnTo>
                  <a:lnTo>
                    <a:pt x="1024" y="11"/>
                  </a:lnTo>
                  <a:lnTo>
                    <a:pt x="1098" y="24"/>
                  </a:lnTo>
                  <a:lnTo>
                    <a:pt x="1173" y="43"/>
                  </a:lnTo>
                  <a:lnTo>
                    <a:pt x="1244" y="67"/>
                  </a:lnTo>
                  <a:lnTo>
                    <a:pt x="1314" y="96"/>
                  </a:lnTo>
                  <a:lnTo>
                    <a:pt x="1383" y="131"/>
                  </a:lnTo>
                </a:path>
              </a:pathLst>
            </a:custGeom>
            <a:gradFill rotWithShape="1">
              <a:gsLst>
                <a:gs pos="0">
                  <a:srgbClr val="FF7E3D">
                    <a:gamma/>
                    <a:shade val="46275"/>
                    <a:invGamma/>
                  </a:srgbClr>
                </a:gs>
                <a:gs pos="100000">
                  <a:srgbClr val="FF7E3D"/>
                </a:gs>
              </a:gsLst>
              <a:lin ang="2700000" scaled="1"/>
            </a:gradFill>
            <a:ln w="3810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/>
            <a:lstStyle/>
            <a:p>
              <a:endParaRPr lang="en-US" sz="1200">
                <a:solidFill>
                  <a:schemeClr val="bg1"/>
                </a:solidFill>
              </a:endParaRPr>
            </a:p>
          </p:txBody>
        </p:sp>
        <p:sp>
          <p:nvSpPr>
            <p:cNvPr id="16" name="Freeform 29">
              <a:extLst>
                <a:ext uri="{FF2B5EF4-FFF2-40B4-BE49-F238E27FC236}">
                  <a16:creationId xmlns="" xmlns:a16="http://schemas.microsoft.com/office/drawing/2014/main" id="{C77A06ED-45E6-4A26-B450-2E498F3B39E8}"/>
                </a:ext>
              </a:extLst>
            </p:cNvPr>
            <p:cNvSpPr>
              <a:spLocks/>
            </p:cNvSpPr>
            <p:nvPr/>
          </p:nvSpPr>
          <p:spPr bwMode="gray">
            <a:xfrm rot="21131375">
              <a:off x="2737" y="1733"/>
              <a:ext cx="1728" cy="912"/>
            </a:xfrm>
            <a:custGeom>
              <a:avLst/>
              <a:gdLst>
                <a:gd name="T0" fmla="*/ 716 w 2032"/>
                <a:gd name="T1" fmla="*/ 96 h 1536"/>
                <a:gd name="T2" fmla="*/ 859 w 2032"/>
                <a:gd name="T3" fmla="*/ 43 h 1536"/>
                <a:gd name="T4" fmla="*/ 1008 w 2032"/>
                <a:gd name="T5" fmla="*/ 11 h 1536"/>
                <a:gd name="T6" fmla="*/ 1157 w 2032"/>
                <a:gd name="T7" fmla="*/ 0 h 1536"/>
                <a:gd name="T8" fmla="*/ 1305 w 2032"/>
                <a:gd name="T9" fmla="*/ 3 h 1536"/>
                <a:gd name="T10" fmla="*/ 1448 w 2032"/>
                <a:gd name="T11" fmla="*/ 17 h 1536"/>
                <a:gd name="T12" fmla="*/ 1582 w 2032"/>
                <a:gd name="T13" fmla="*/ 42 h 1536"/>
                <a:gd name="T14" fmla="*/ 1706 w 2032"/>
                <a:gd name="T15" fmla="*/ 70 h 1536"/>
                <a:gd name="T16" fmla="*/ 1814 w 2032"/>
                <a:gd name="T17" fmla="*/ 102 h 1536"/>
                <a:gd name="T18" fmla="*/ 1905 w 2032"/>
                <a:gd name="T19" fmla="*/ 131 h 1536"/>
                <a:gd name="T20" fmla="*/ 1972 w 2032"/>
                <a:gd name="T21" fmla="*/ 157 h 1536"/>
                <a:gd name="T22" fmla="*/ 2016 w 2032"/>
                <a:gd name="T23" fmla="*/ 175 h 1536"/>
                <a:gd name="T24" fmla="*/ 2032 w 2032"/>
                <a:gd name="T25" fmla="*/ 182 h 1536"/>
                <a:gd name="T26" fmla="*/ 2029 w 2032"/>
                <a:gd name="T27" fmla="*/ 200 h 1536"/>
                <a:gd name="T28" fmla="*/ 2021 w 2032"/>
                <a:gd name="T29" fmla="*/ 249 h 1536"/>
                <a:gd name="T30" fmla="*/ 2008 w 2032"/>
                <a:gd name="T31" fmla="*/ 327 h 1536"/>
                <a:gd name="T32" fmla="*/ 1988 w 2032"/>
                <a:gd name="T33" fmla="*/ 427 h 1536"/>
                <a:gd name="T34" fmla="*/ 1957 w 2032"/>
                <a:gd name="T35" fmla="*/ 542 h 1536"/>
                <a:gd name="T36" fmla="*/ 1918 w 2032"/>
                <a:gd name="T37" fmla="*/ 672 h 1536"/>
                <a:gd name="T38" fmla="*/ 1865 w 2032"/>
                <a:gd name="T39" fmla="*/ 807 h 1536"/>
                <a:gd name="T40" fmla="*/ 1801 w 2032"/>
                <a:gd name="T41" fmla="*/ 944 h 1536"/>
                <a:gd name="T42" fmla="*/ 1721 w 2032"/>
                <a:gd name="T43" fmla="*/ 1076 h 1536"/>
                <a:gd name="T44" fmla="*/ 1626 w 2032"/>
                <a:gd name="T45" fmla="*/ 1202 h 1536"/>
                <a:gd name="T46" fmla="*/ 1514 w 2032"/>
                <a:gd name="T47" fmla="*/ 1313 h 1536"/>
                <a:gd name="T48" fmla="*/ 1383 w 2032"/>
                <a:gd name="T49" fmla="*/ 1405 h 1536"/>
                <a:gd name="T50" fmla="*/ 1244 w 2032"/>
                <a:gd name="T51" fmla="*/ 1469 h 1536"/>
                <a:gd name="T52" fmla="*/ 1098 w 2032"/>
                <a:gd name="T53" fmla="*/ 1511 h 1536"/>
                <a:gd name="T54" fmla="*/ 949 w 2032"/>
                <a:gd name="T55" fmla="*/ 1532 h 1536"/>
                <a:gd name="T56" fmla="*/ 801 w 2032"/>
                <a:gd name="T57" fmla="*/ 1536 h 1536"/>
                <a:gd name="T58" fmla="*/ 653 w 2032"/>
                <a:gd name="T59" fmla="*/ 1527 h 1536"/>
                <a:gd name="T60" fmla="*/ 515 w 2032"/>
                <a:gd name="T61" fmla="*/ 1507 h 1536"/>
                <a:gd name="T62" fmla="*/ 385 w 2032"/>
                <a:gd name="T63" fmla="*/ 1481 h 1536"/>
                <a:gd name="T64" fmla="*/ 270 w 2032"/>
                <a:gd name="T65" fmla="*/ 1450 h 1536"/>
                <a:gd name="T66" fmla="*/ 169 w 2032"/>
                <a:gd name="T67" fmla="*/ 1419 h 1536"/>
                <a:gd name="T68" fmla="*/ 90 w 2032"/>
                <a:gd name="T69" fmla="*/ 1390 h 1536"/>
                <a:gd name="T70" fmla="*/ 33 w 2032"/>
                <a:gd name="T71" fmla="*/ 1368 h 1536"/>
                <a:gd name="T72" fmla="*/ 4 w 2032"/>
                <a:gd name="T73" fmla="*/ 1357 h 1536"/>
                <a:gd name="T74" fmla="*/ 0 w 2032"/>
                <a:gd name="T75" fmla="*/ 1349 h 1536"/>
                <a:gd name="T76" fmla="*/ 4 w 2032"/>
                <a:gd name="T77" fmla="*/ 1316 h 1536"/>
                <a:gd name="T78" fmla="*/ 14 w 2032"/>
                <a:gd name="T79" fmla="*/ 1250 h 1536"/>
                <a:gd name="T80" fmla="*/ 32 w 2032"/>
                <a:gd name="T81" fmla="*/ 1161 h 1536"/>
                <a:gd name="T82" fmla="*/ 57 w 2032"/>
                <a:gd name="T83" fmla="*/ 1053 h 1536"/>
                <a:gd name="T84" fmla="*/ 92 w 2032"/>
                <a:gd name="T85" fmla="*/ 929 h 1536"/>
                <a:gd name="T86" fmla="*/ 138 w 2032"/>
                <a:gd name="T87" fmla="*/ 798 h 1536"/>
                <a:gd name="T88" fmla="*/ 197 w 2032"/>
                <a:gd name="T89" fmla="*/ 661 h 1536"/>
                <a:gd name="T90" fmla="*/ 268 w 2032"/>
                <a:gd name="T91" fmla="*/ 525 h 1536"/>
                <a:gd name="T92" fmla="*/ 356 w 2032"/>
                <a:gd name="T93" fmla="*/ 395 h 1536"/>
                <a:gd name="T94" fmla="*/ 459 w 2032"/>
                <a:gd name="T95" fmla="*/ 277 h 1536"/>
                <a:gd name="T96" fmla="*/ 580 w 2032"/>
                <a:gd name="T97" fmla="*/ 175 h 1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032" h="1536">
                  <a:moveTo>
                    <a:pt x="647" y="131"/>
                  </a:moveTo>
                  <a:lnTo>
                    <a:pt x="716" y="96"/>
                  </a:lnTo>
                  <a:lnTo>
                    <a:pt x="787" y="67"/>
                  </a:lnTo>
                  <a:lnTo>
                    <a:pt x="859" y="43"/>
                  </a:lnTo>
                  <a:lnTo>
                    <a:pt x="933" y="25"/>
                  </a:lnTo>
                  <a:lnTo>
                    <a:pt x="1008" y="11"/>
                  </a:lnTo>
                  <a:lnTo>
                    <a:pt x="1082" y="4"/>
                  </a:lnTo>
                  <a:lnTo>
                    <a:pt x="1157" y="0"/>
                  </a:lnTo>
                  <a:lnTo>
                    <a:pt x="1231" y="0"/>
                  </a:lnTo>
                  <a:lnTo>
                    <a:pt x="1305" y="3"/>
                  </a:lnTo>
                  <a:lnTo>
                    <a:pt x="1377" y="8"/>
                  </a:lnTo>
                  <a:lnTo>
                    <a:pt x="1448" y="17"/>
                  </a:lnTo>
                  <a:lnTo>
                    <a:pt x="1517" y="29"/>
                  </a:lnTo>
                  <a:lnTo>
                    <a:pt x="1582" y="42"/>
                  </a:lnTo>
                  <a:lnTo>
                    <a:pt x="1647" y="55"/>
                  </a:lnTo>
                  <a:lnTo>
                    <a:pt x="1706" y="70"/>
                  </a:lnTo>
                  <a:lnTo>
                    <a:pt x="1762" y="86"/>
                  </a:lnTo>
                  <a:lnTo>
                    <a:pt x="1814" y="102"/>
                  </a:lnTo>
                  <a:lnTo>
                    <a:pt x="1861" y="116"/>
                  </a:lnTo>
                  <a:lnTo>
                    <a:pt x="1905" y="131"/>
                  </a:lnTo>
                  <a:lnTo>
                    <a:pt x="1941" y="146"/>
                  </a:lnTo>
                  <a:lnTo>
                    <a:pt x="1972" y="157"/>
                  </a:lnTo>
                  <a:lnTo>
                    <a:pt x="1998" y="167"/>
                  </a:lnTo>
                  <a:lnTo>
                    <a:pt x="2016" y="175"/>
                  </a:lnTo>
                  <a:lnTo>
                    <a:pt x="2027" y="179"/>
                  </a:lnTo>
                  <a:lnTo>
                    <a:pt x="2032" y="182"/>
                  </a:lnTo>
                  <a:lnTo>
                    <a:pt x="2030" y="186"/>
                  </a:lnTo>
                  <a:lnTo>
                    <a:pt x="2029" y="200"/>
                  </a:lnTo>
                  <a:lnTo>
                    <a:pt x="2026" y="220"/>
                  </a:lnTo>
                  <a:lnTo>
                    <a:pt x="2021" y="249"/>
                  </a:lnTo>
                  <a:lnTo>
                    <a:pt x="2017" y="286"/>
                  </a:lnTo>
                  <a:lnTo>
                    <a:pt x="2008" y="327"/>
                  </a:lnTo>
                  <a:lnTo>
                    <a:pt x="2000" y="375"/>
                  </a:lnTo>
                  <a:lnTo>
                    <a:pt x="1988" y="427"/>
                  </a:lnTo>
                  <a:lnTo>
                    <a:pt x="1975" y="483"/>
                  </a:lnTo>
                  <a:lnTo>
                    <a:pt x="1957" y="542"/>
                  </a:lnTo>
                  <a:lnTo>
                    <a:pt x="1940" y="607"/>
                  </a:lnTo>
                  <a:lnTo>
                    <a:pt x="1918" y="672"/>
                  </a:lnTo>
                  <a:lnTo>
                    <a:pt x="1893" y="738"/>
                  </a:lnTo>
                  <a:lnTo>
                    <a:pt x="1865" y="807"/>
                  </a:lnTo>
                  <a:lnTo>
                    <a:pt x="1835" y="875"/>
                  </a:lnTo>
                  <a:lnTo>
                    <a:pt x="1801" y="944"/>
                  </a:lnTo>
                  <a:lnTo>
                    <a:pt x="1763" y="1011"/>
                  </a:lnTo>
                  <a:lnTo>
                    <a:pt x="1721" y="1076"/>
                  </a:lnTo>
                  <a:lnTo>
                    <a:pt x="1676" y="1141"/>
                  </a:lnTo>
                  <a:lnTo>
                    <a:pt x="1626" y="1202"/>
                  </a:lnTo>
                  <a:lnTo>
                    <a:pt x="1572" y="1259"/>
                  </a:lnTo>
                  <a:lnTo>
                    <a:pt x="1514" y="1313"/>
                  </a:lnTo>
                  <a:lnTo>
                    <a:pt x="1451" y="1361"/>
                  </a:lnTo>
                  <a:lnTo>
                    <a:pt x="1383" y="1405"/>
                  </a:lnTo>
                  <a:lnTo>
                    <a:pt x="1314" y="1440"/>
                  </a:lnTo>
                  <a:lnTo>
                    <a:pt x="1244" y="1469"/>
                  </a:lnTo>
                  <a:lnTo>
                    <a:pt x="1173" y="1494"/>
                  </a:lnTo>
                  <a:lnTo>
                    <a:pt x="1098" y="1511"/>
                  </a:lnTo>
                  <a:lnTo>
                    <a:pt x="1024" y="1524"/>
                  </a:lnTo>
                  <a:lnTo>
                    <a:pt x="949" y="1532"/>
                  </a:lnTo>
                  <a:lnTo>
                    <a:pt x="875" y="1536"/>
                  </a:lnTo>
                  <a:lnTo>
                    <a:pt x="801" y="1536"/>
                  </a:lnTo>
                  <a:lnTo>
                    <a:pt x="726" y="1533"/>
                  </a:lnTo>
                  <a:lnTo>
                    <a:pt x="653" y="1527"/>
                  </a:lnTo>
                  <a:lnTo>
                    <a:pt x="583" y="1519"/>
                  </a:lnTo>
                  <a:lnTo>
                    <a:pt x="515" y="1507"/>
                  </a:lnTo>
                  <a:lnTo>
                    <a:pt x="449" y="1495"/>
                  </a:lnTo>
                  <a:lnTo>
                    <a:pt x="385" y="1481"/>
                  </a:lnTo>
                  <a:lnTo>
                    <a:pt x="325" y="1466"/>
                  </a:lnTo>
                  <a:lnTo>
                    <a:pt x="270" y="1450"/>
                  </a:lnTo>
                  <a:lnTo>
                    <a:pt x="217" y="1434"/>
                  </a:lnTo>
                  <a:lnTo>
                    <a:pt x="169" y="1419"/>
                  </a:lnTo>
                  <a:lnTo>
                    <a:pt x="127" y="1405"/>
                  </a:lnTo>
                  <a:lnTo>
                    <a:pt x="90" y="1390"/>
                  </a:lnTo>
                  <a:lnTo>
                    <a:pt x="58" y="1379"/>
                  </a:lnTo>
                  <a:lnTo>
                    <a:pt x="33" y="1368"/>
                  </a:lnTo>
                  <a:lnTo>
                    <a:pt x="16" y="1361"/>
                  </a:lnTo>
                  <a:lnTo>
                    <a:pt x="4" y="1357"/>
                  </a:lnTo>
                  <a:lnTo>
                    <a:pt x="0" y="1355"/>
                  </a:lnTo>
                  <a:lnTo>
                    <a:pt x="0" y="1349"/>
                  </a:lnTo>
                  <a:lnTo>
                    <a:pt x="3" y="1336"/>
                  </a:lnTo>
                  <a:lnTo>
                    <a:pt x="4" y="1316"/>
                  </a:lnTo>
                  <a:lnTo>
                    <a:pt x="9" y="1287"/>
                  </a:lnTo>
                  <a:lnTo>
                    <a:pt x="14" y="1250"/>
                  </a:lnTo>
                  <a:lnTo>
                    <a:pt x="22" y="1209"/>
                  </a:lnTo>
                  <a:lnTo>
                    <a:pt x="32" y="1161"/>
                  </a:lnTo>
                  <a:lnTo>
                    <a:pt x="44" y="1109"/>
                  </a:lnTo>
                  <a:lnTo>
                    <a:pt x="57" y="1053"/>
                  </a:lnTo>
                  <a:lnTo>
                    <a:pt x="73" y="993"/>
                  </a:lnTo>
                  <a:lnTo>
                    <a:pt x="92" y="929"/>
                  </a:lnTo>
                  <a:lnTo>
                    <a:pt x="114" y="865"/>
                  </a:lnTo>
                  <a:lnTo>
                    <a:pt x="138" y="798"/>
                  </a:lnTo>
                  <a:lnTo>
                    <a:pt x="166" y="729"/>
                  </a:lnTo>
                  <a:lnTo>
                    <a:pt x="197" y="661"/>
                  </a:lnTo>
                  <a:lnTo>
                    <a:pt x="230" y="592"/>
                  </a:lnTo>
                  <a:lnTo>
                    <a:pt x="268" y="525"/>
                  </a:lnTo>
                  <a:lnTo>
                    <a:pt x="311" y="459"/>
                  </a:lnTo>
                  <a:lnTo>
                    <a:pt x="356" y="395"/>
                  </a:lnTo>
                  <a:lnTo>
                    <a:pt x="405" y="334"/>
                  </a:lnTo>
                  <a:lnTo>
                    <a:pt x="459" y="277"/>
                  </a:lnTo>
                  <a:lnTo>
                    <a:pt x="518" y="223"/>
                  </a:lnTo>
                  <a:lnTo>
                    <a:pt x="580" y="175"/>
                  </a:lnTo>
                  <a:lnTo>
                    <a:pt x="647" y="131"/>
                  </a:lnTo>
                </a:path>
              </a:pathLst>
            </a:custGeom>
            <a:gradFill rotWithShape="1">
              <a:gsLst>
                <a:gs pos="0">
                  <a:srgbClr val="FFCC00">
                    <a:gamma/>
                    <a:shade val="46275"/>
                    <a:invGamma/>
                  </a:srgbClr>
                </a:gs>
                <a:gs pos="100000">
                  <a:srgbClr val="FFCC00"/>
                </a:gs>
              </a:gsLst>
              <a:lin ang="18900000" scaled="1"/>
            </a:gradFill>
            <a:ln w="3810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/>
            <a:lstStyle/>
            <a:p>
              <a:endParaRPr lang="en-US" sz="1200">
                <a:solidFill>
                  <a:schemeClr val="bg1"/>
                </a:solidFill>
              </a:endParaRPr>
            </a:p>
          </p:txBody>
        </p:sp>
        <p:grpSp>
          <p:nvGrpSpPr>
            <p:cNvPr id="17" name="Group 14">
              <a:extLst>
                <a:ext uri="{FF2B5EF4-FFF2-40B4-BE49-F238E27FC236}">
                  <a16:creationId xmlns="" xmlns:a16="http://schemas.microsoft.com/office/drawing/2014/main" id="{6AEF936C-2150-4EE0-859C-3129A07FA26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06" y="2112"/>
              <a:ext cx="773" cy="768"/>
              <a:chOff x="2016" y="1920"/>
              <a:chExt cx="1680" cy="1680"/>
            </a:xfrm>
          </p:grpSpPr>
          <p:sp>
            <p:nvSpPr>
              <p:cNvPr id="24" name="Oval 15">
                <a:extLst>
                  <a:ext uri="{FF2B5EF4-FFF2-40B4-BE49-F238E27FC236}">
                    <a16:creationId xmlns="" xmlns:a16="http://schemas.microsoft.com/office/drawing/2014/main" id="{BA18ACB4-5C06-4A75-A159-F65E4E33ED29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rgbClr val="FF3300"/>
                  </a:gs>
                  <a:gs pos="100000">
                    <a:srgbClr val="FF3300">
                      <a:gamma/>
                      <a:shade val="24314"/>
                      <a:invGamma/>
                    </a:srgbClr>
                  </a:gs>
                </a:gsLst>
                <a:lin ang="5400000" scaled="1"/>
              </a:gradFill>
              <a:ln w="38100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uk-UA" sz="12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АКСІОСФЕРА</a:t>
                </a:r>
                <a:endParaRPr lang="en-US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5" name="Freeform 16">
                <a:extLst>
                  <a:ext uri="{FF2B5EF4-FFF2-40B4-BE49-F238E27FC236}">
                    <a16:creationId xmlns="" xmlns:a16="http://schemas.microsoft.com/office/drawing/2014/main" id="{BAC90DA2-67DE-4BAE-974D-D368835A1F3D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187" y="1966"/>
                <a:ext cx="1296" cy="634"/>
              </a:xfrm>
              <a:custGeom>
                <a:avLst/>
                <a:gdLst>
                  <a:gd name="T0" fmla="*/ 1301 w 1321"/>
                  <a:gd name="T1" fmla="*/ 401 h 712"/>
                  <a:gd name="T2" fmla="*/ 1317 w 1321"/>
                  <a:gd name="T3" fmla="*/ 442 h 712"/>
                  <a:gd name="T4" fmla="*/ 1321 w 1321"/>
                  <a:gd name="T5" fmla="*/ 481 h 712"/>
                  <a:gd name="T6" fmla="*/ 1315 w 1321"/>
                  <a:gd name="T7" fmla="*/ 516 h 712"/>
                  <a:gd name="T8" fmla="*/ 1298 w 1321"/>
                  <a:gd name="T9" fmla="*/ 550 h 712"/>
                  <a:gd name="T10" fmla="*/ 1272 w 1321"/>
                  <a:gd name="T11" fmla="*/ 579 h 712"/>
                  <a:gd name="T12" fmla="*/ 1239 w 1321"/>
                  <a:gd name="T13" fmla="*/ 604 h 712"/>
                  <a:gd name="T14" fmla="*/ 1196 w 1321"/>
                  <a:gd name="T15" fmla="*/ 628 h 712"/>
                  <a:gd name="T16" fmla="*/ 1147 w 1321"/>
                  <a:gd name="T17" fmla="*/ 649 h 712"/>
                  <a:gd name="T18" fmla="*/ 1092 w 1321"/>
                  <a:gd name="T19" fmla="*/ 667 h 712"/>
                  <a:gd name="T20" fmla="*/ 1031 w 1321"/>
                  <a:gd name="T21" fmla="*/ 683 h 712"/>
                  <a:gd name="T22" fmla="*/ 967 w 1321"/>
                  <a:gd name="T23" fmla="*/ 694 h 712"/>
                  <a:gd name="T24" fmla="*/ 896 w 1321"/>
                  <a:gd name="T25" fmla="*/ 704 h 712"/>
                  <a:gd name="T26" fmla="*/ 824 w 1321"/>
                  <a:gd name="T27" fmla="*/ 710 h 712"/>
                  <a:gd name="T28" fmla="*/ 795 w 1321"/>
                  <a:gd name="T29" fmla="*/ 712 h 712"/>
                  <a:gd name="T30" fmla="*/ 476 w 1321"/>
                  <a:gd name="T31" fmla="*/ 712 h 712"/>
                  <a:gd name="T32" fmla="*/ 472 w 1321"/>
                  <a:gd name="T33" fmla="*/ 712 h 712"/>
                  <a:gd name="T34" fmla="*/ 409 w 1321"/>
                  <a:gd name="T35" fmla="*/ 708 h 712"/>
                  <a:gd name="T36" fmla="*/ 348 w 1321"/>
                  <a:gd name="T37" fmla="*/ 704 h 712"/>
                  <a:gd name="T38" fmla="*/ 290 w 1321"/>
                  <a:gd name="T39" fmla="*/ 696 h 712"/>
                  <a:gd name="T40" fmla="*/ 235 w 1321"/>
                  <a:gd name="T41" fmla="*/ 689 h 712"/>
                  <a:gd name="T42" fmla="*/ 186 w 1321"/>
                  <a:gd name="T43" fmla="*/ 677 h 712"/>
                  <a:gd name="T44" fmla="*/ 141 w 1321"/>
                  <a:gd name="T45" fmla="*/ 663 h 712"/>
                  <a:gd name="T46" fmla="*/ 102 w 1321"/>
                  <a:gd name="T47" fmla="*/ 648 h 712"/>
                  <a:gd name="T48" fmla="*/ 67 w 1321"/>
                  <a:gd name="T49" fmla="*/ 630 h 712"/>
                  <a:gd name="T50" fmla="*/ 39 w 1321"/>
                  <a:gd name="T51" fmla="*/ 608 h 712"/>
                  <a:gd name="T52" fmla="*/ 18 w 1321"/>
                  <a:gd name="T53" fmla="*/ 583 h 712"/>
                  <a:gd name="T54" fmla="*/ 6 w 1321"/>
                  <a:gd name="T55" fmla="*/ 554 h 712"/>
                  <a:gd name="T56" fmla="*/ 0 w 1321"/>
                  <a:gd name="T57" fmla="*/ 524 h 712"/>
                  <a:gd name="T58" fmla="*/ 0 w 1321"/>
                  <a:gd name="T59" fmla="*/ 520 h 712"/>
                  <a:gd name="T60" fmla="*/ 4 w 1321"/>
                  <a:gd name="T61" fmla="*/ 487 h 712"/>
                  <a:gd name="T62" fmla="*/ 16 w 1321"/>
                  <a:gd name="T63" fmla="*/ 446 h 712"/>
                  <a:gd name="T64" fmla="*/ 51 w 1321"/>
                  <a:gd name="T65" fmla="*/ 370 h 712"/>
                  <a:gd name="T66" fmla="*/ 94 w 1321"/>
                  <a:gd name="T67" fmla="*/ 299 h 712"/>
                  <a:gd name="T68" fmla="*/ 147 w 1321"/>
                  <a:gd name="T69" fmla="*/ 235 h 712"/>
                  <a:gd name="T70" fmla="*/ 204 w 1321"/>
                  <a:gd name="T71" fmla="*/ 176 h 712"/>
                  <a:gd name="T72" fmla="*/ 270 w 1321"/>
                  <a:gd name="T73" fmla="*/ 125 h 712"/>
                  <a:gd name="T74" fmla="*/ 341 w 1321"/>
                  <a:gd name="T75" fmla="*/ 82 h 712"/>
                  <a:gd name="T76" fmla="*/ 415 w 1321"/>
                  <a:gd name="T77" fmla="*/ 47 h 712"/>
                  <a:gd name="T78" fmla="*/ 497 w 1321"/>
                  <a:gd name="T79" fmla="*/ 21 h 712"/>
                  <a:gd name="T80" fmla="*/ 581 w 1321"/>
                  <a:gd name="T81" fmla="*/ 6 h 712"/>
                  <a:gd name="T82" fmla="*/ 667 w 1321"/>
                  <a:gd name="T83" fmla="*/ 0 h 712"/>
                  <a:gd name="T84" fmla="*/ 667 w 1321"/>
                  <a:gd name="T85" fmla="*/ 0 h 712"/>
                  <a:gd name="T86" fmla="*/ 759 w 1321"/>
                  <a:gd name="T87" fmla="*/ 6 h 712"/>
                  <a:gd name="T88" fmla="*/ 847 w 1321"/>
                  <a:gd name="T89" fmla="*/ 23 h 712"/>
                  <a:gd name="T90" fmla="*/ 932 w 1321"/>
                  <a:gd name="T91" fmla="*/ 53 h 712"/>
                  <a:gd name="T92" fmla="*/ 1010 w 1321"/>
                  <a:gd name="T93" fmla="*/ 90 h 712"/>
                  <a:gd name="T94" fmla="*/ 1082 w 1321"/>
                  <a:gd name="T95" fmla="*/ 137 h 712"/>
                  <a:gd name="T96" fmla="*/ 1149 w 1321"/>
                  <a:gd name="T97" fmla="*/ 194 h 712"/>
                  <a:gd name="T98" fmla="*/ 1208 w 1321"/>
                  <a:gd name="T99" fmla="*/ 256 h 712"/>
                  <a:gd name="T100" fmla="*/ 1258 w 1321"/>
                  <a:gd name="T101" fmla="*/ 325 h 712"/>
                  <a:gd name="T102" fmla="*/ 1301 w 1321"/>
                  <a:gd name="T103" fmla="*/ 401 h 712"/>
                  <a:gd name="T104" fmla="*/ 1301 w 1321"/>
                  <a:gd name="T105" fmla="*/ 401 h 7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tx1"/>
                  </a:gs>
                  <a:gs pos="100000">
                    <a:srgbClr val="FF33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BBF6EE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2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8" name="Text Box 32">
              <a:extLst>
                <a:ext uri="{FF2B5EF4-FFF2-40B4-BE49-F238E27FC236}">
                  <a16:creationId xmlns="" xmlns:a16="http://schemas.microsoft.com/office/drawing/2014/main" id="{5A45A36B-38AE-4ECC-8499-342E289D9BE7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629" y="1866"/>
              <a:ext cx="832" cy="2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uk-UA" sz="1400" b="1" dirty="0">
                  <a:solidFill>
                    <a:schemeClr val="bg1"/>
                  </a:solidFill>
                </a:rPr>
                <a:t>Розвиток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19" name="Text Box 33">
              <a:extLst>
                <a:ext uri="{FF2B5EF4-FFF2-40B4-BE49-F238E27FC236}">
                  <a16:creationId xmlns="" xmlns:a16="http://schemas.microsoft.com/office/drawing/2014/main" id="{159C95F0-3988-4BAB-933E-31C42EB5E4BE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357" y="1313"/>
              <a:ext cx="1023" cy="2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uk-UA" sz="1400" b="1" dirty="0">
                  <a:solidFill>
                    <a:schemeClr val="bg1"/>
                  </a:solidFill>
                </a:rPr>
                <a:t>Особистість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20" name="Text Box 34">
              <a:extLst>
                <a:ext uri="{FF2B5EF4-FFF2-40B4-BE49-F238E27FC236}">
                  <a16:creationId xmlns="" xmlns:a16="http://schemas.microsoft.com/office/drawing/2014/main" id="{1710D2F9-9A40-4C10-84D8-08B4B32D6403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3357" y="1940"/>
              <a:ext cx="784" cy="2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uk-UA" sz="1400" b="1" dirty="0">
                  <a:solidFill>
                    <a:schemeClr val="bg1"/>
                  </a:solidFill>
                </a:rPr>
                <a:t>Традиції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21" name="Text Box 35">
              <a:extLst>
                <a:ext uri="{FF2B5EF4-FFF2-40B4-BE49-F238E27FC236}">
                  <a16:creationId xmlns="" xmlns:a16="http://schemas.microsoft.com/office/drawing/2014/main" id="{E350DC07-DE99-4AAC-9C1C-BA3633EC95BE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563" y="2900"/>
              <a:ext cx="771" cy="2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uk-UA" sz="1400" b="1" dirty="0">
                  <a:solidFill>
                    <a:schemeClr val="bg1"/>
                  </a:solidFill>
                </a:rPr>
                <a:t>Система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22" name="Text Box 36">
              <a:extLst>
                <a:ext uri="{FF2B5EF4-FFF2-40B4-BE49-F238E27FC236}">
                  <a16:creationId xmlns="" xmlns:a16="http://schemas.microsoft.com/office/drawing/2014/main" id="{1317A054-CB0F-4125-B9BF-31D76CD1EBBB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3189" y="2940"/>
              <a:ext cx="954" cy="2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uk-UA" sz="1400" b="1" dirty="0">
                  <a:solidFill>
                    <a:schemeClr val="bg1"/>
                  </a:solidFill>
                </a:rPr>
                <a:t>Духовність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23" name="Text Box 37">
              <a:extLst>
                <a:ext uri="{FF2B5EF4-FFF2-40B4-BE49-F238E27FC236}">
                  <a16:creationId xmlns="" xmlns:a16="http://schemas.microsoft.com/office/drawing/2014/main" id="{0DF51420-D464-46EF-B9D9-5716FAF4DA73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494" y="3351"/>
              <a:ext cx="773" cy="2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uk-UA" sz="1400" b="1" dirty="0">
                  <a:solidFill>
                    <a:schemeClr val="bg1"/>
                  </a:solidFill>
                </a:rPr>
                <a:t>Цінності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1028" name="Picture 4" descr="Ð ÐµÐ·ÑÐ»ÑÑÐ°Ñ Ð¿Ð¾ÑÑÐºÑ Ð·Ð¾Ð±ÑÐ°Ð¶ÐµÐ½Ñ Ð·Ð° Ð·Ð°Ð¿Ð¸ÑÐ¾Ð¼ &quot;ÑÑÐ¹Ñ Ð¿Ð»ÐµÐ¹&quot;">
            <a:extLst>
              <a:ext uri="{FF2B5EF4-FFF2-40B4-BE49-F238E27FC236}">
                <a16:creationId xmlns="" xmlns:a16="http://schemas.microsoft.com/office/drawing/2014/main" id="{002EFAE6-CA56-40A2-AB20-07EB2C3409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676" y="2988179"/>
            <a:ext cx="3960766" cy="26491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4407" y="399510"/>
            <a:ext cx="3897190" cy="19485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8863378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3630FD5-9B40-4B00-9443-031D64C35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8900" y="0"/>
            <a:ext cx="4999793" cy="443885"/>
          </a:xfrm>
        </p:spPr>
        <p:txBody>
          <a:bodyPr>
            <a:normAutofit fontScale="90000"/>
          </a:bodyPr>
          <a:lstStyle/>
          <a:p>
            <a:pPr algn="ctr"/>
            <a:r>
              <a:rPr lang="uk-UA" sz="2800" b="1" i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ЗАЛУЧЕНІ КОШТИ</a:t>
            </a:r>
            <a:endParaRPr lang="ru-RU" sz="2800" b="1" i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="" xmlns:a16="http://schemas.microsoft.com/office/drawing/2014/main" id="{A0D77A21-A803-4F0A-BE82-4E0B26D37D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5021566"/>
              </p:ext>
            </p:extLst>
          </p:nvPr>
        </p:nvGraphicFramePr>
        <p:xfrm>
          <a:off x="142041" y="443885"/>
          <a:ext cx="8859917" cy="62341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6653">
                  <a:extLst>
                    <a:ext uri="{9D8B030D-6E8A-4147-A177-3AD203B41FA5}">
                      <a16:colId xmlns="" xmlns:a16="http://schemas.microsoft.com/office/drawing/2014/main" val="2854764997"/>
                    </a:ext>
                  </a:extLst>
                </a:gridCol>
                <a:gridCol w="1509734">
                  <a:extLst>
                    <a:ext uri="{9D8B030D-6E8A-4147-A177-3AD203B41FA5}">
                      <a16:colId xmlns="" xmlns:a16="http://schemas.microsoft.com/office/drawing/2014/main" val="2557928992"/>
                    </a:ext>
                  </a:extLst>
                </a:gridCol>
                <a:gridCol w="1443571">
                  <a:extLst>
                    <a:ext uri="{9D8B030D-6E8A-4147-A177-3AD203B41FA5}">
                      <a16:colId xmlns="" xmlns:a16="http://schemas.microsoft.com/office/drawing/2014/main" val="936560909"/>
                    </a:ext>
                  </a:extLst>
                </a:gridCol>
                <a:gridCol w="1476653">
                  <a:extLst>
                    <a:ext uri="{9D8B030D-6E8A-4147-A177-3AD203B41FA5}">
                      <a16:colId xmlns="" xmlns:a16="http://schemas.microsoft.com/office/drawing/2014/main" val="2384952041"/>
                    </a:ext>
                  </a:extLst>
                </a:gridCol>
                <a:gridCol w="1476653">
                  <a:extLst>
                    <a:ext uri="{9D8B030D-6E8A-4147-A177-3AD203B41FA5}">
                      <a16:colId xmlns="" xmlns:a16="http://schemas.microsoft.com/office/drawing/2014/main" val="96091438"/>
                    </a:ext>
                  </a:extLst>
                </a:gridCol>
                <a:gridCol w="1476653">
                  <a:extLst>
                    <a:ext uri="{9D8B030D-6E8A-4147-A177-3AD203B41FA5}">
                      <a16:colId xmlns="" xmlns:a16="http://schemas.microsoft.com/office/drawing/2014/main" val="865386934"/>
                    </a:ext>
                  </a:extLst>
                </a:gridCol>
              </a:tblGrid>
              <a:tr h="259421">
                <a:tc gridSpan="2">
                  <a:txBody>
                    <a:bodyPr/>
                    <a:lstStyle/>
                    <a:p>
                      <a:pPr algn="ctr"/>
                      <a:r>
                        <a:rPr lang="uk-UA" sz="900" i="1" noProof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БЮДЖЕТНІ КОШТИ</a:t>
                      </a:r>
                      <a:endParaRPr lang="uk-UA" sz="900" i="1" noProof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uk-UA" sz="900" i="1" noProof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БАТЬКІВСЬКІ КОШТИ</a:t>
                      </a:r>
                      <a:endParaRPr lang="uk-UA" sz="900" i="1" noProof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uk-UA" sz="900" i="1" noProof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СПОНСОРСЬКА ДОПОМОГА</a:t>
                      </a:r>
                      <a:endParaRPr lang="uk-UA" sz="900" i="1" noProof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761057243"/>
                  </a:ext>
                </a:extLst>
              </a:tr>
              <a:tr h="266488">
                <a:tc>
                  <a:txBody>
                    <a:bodyPr/>
                    <a:lstStyle/>
                    <a:p>
                      <a:pPr algn="ctr"/>
                      <a:r>
                        <a:rPr lang="uk-UA" sz="1000" b="1" i="1" noProof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2018 р.</a:t>
                      </a:r>
                      <a:endParaRPr lang="uk-UA" sz="1000" b="1" i="1" noProof="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b="1" i="1" noProof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2019 р.</a:t>
                      </a:r>
                      <a:endParaRPr lang="uk-UA" sz="1000" b="1" i="1" noProof="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b="1" i="1" noProof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2018 р.</a:t>
                      </a:r>
                      <a:endParaRPr lang="uk-UA" sz="1000" b="1" i="1" noProof="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b="1" i="1" noProof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2019 р.</a:t>
                      </a:r>
                      <a:endParaRPr lang="uk-UA" sz="1000" b="1" i="1" noProof="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b="1" i="1" noProof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2018 р.</a:t>
                      </a:r>
                      <a:endParaRPr lang="uk-UA" sz="1000" b="1" i="1" noProof="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b="1" i="1" noProof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2019 р.</a:t>
                      </a:r>
                      <a:endParaRPr lang="uk-UA" sz="1000" b="1" i="1" noProof="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38090652"/>
                  </a:ext>
                </a:extLst>
              </a:tr>
              <a:tr h="484334">
                <a:tc>
                  <a:txBody>
                    <a:bodyPr/>
                    <a:lstStyle/>
                    <a:p>
                      <a:pPr algn="ctr"/>
                      <a:r>
                        <a:rPr lang="uk-UA" sz="900" b="1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СУМА: </a:t>
                      </a:r>
                    </a:p>
                    <a:p>
                      <a:pPr algn="ctr"/>
                      <a:r>
                        <a:rPr lang="uk-UA" sz="900" b="1" noProof="0" dirty="0" smtClean="0"/>
                        <a:t>45 337,99 </a:t>
                      </a:r>
                      <a:r>
                        <a:rPr lang="uk-UA" sz="900" b="1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‬ грн</a:t>
                      </a:r>
                      <a:endParaRPr lang="uk-UA" sz="9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b="1" noProof="0" dirty="0" smtClean="0"/>
                        <a:t>СУМА: </a:t>
                      </a:r>
                    </a:p>
                    <a:p>
                      <a:pPr algn="ctr"/>
                      <a:r>
                        <a:rPr lang="uk-UA" sz="1000" b="1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1 149 145,</a:t>
                      </a:r>
                      <a:r>
                        <a:rPr lang="uk-UA" sz="1000" b="1" kern="1200" baseline="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sz="1000" b="1" kern="1200" noProof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 </a:t>
                      </a:r>
                      <a:r>
                        <a:rPr lang="uk-UA" sz="1000" b="1" noProof="0" dirty="0" smtClean="0"/>
                        <a:t>грн</a:t>
                      </a:r>
                      <a:endParaRPr lang="uk-UA" sz="1000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b="1" noProof="0" dirty="0" smtClean="0"/>
                        <a:t>СУМА : </a:t>
                      </a:r>
                    </a:p>
                    <a:p>
                      <a:pPr algn="ctr"/>
                      <a:r>
                        <a:rPr lang="uk-UA" sz="1000" b="1" noProof="0" dirty="0" smtClean="0"/>
                        <a:t>47 790, 00 грн </a:t>
                      </a:r>
                      <a:endParaRPr lang="uk-UA" sz="1000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b="1" noProof="0" dirty="0" smtClean="0"/>
                        <a:t>СУМА : </a:t>
                      </a:r>
                    </a:p>
                    <a:p>
                      <a:pPr algn="ctr"/>
                      <a:r>
                        <a:rPr lang="uk-UA" sz="1000" b="1" noProof="0" dirty="0" smtClean="0"/>
                        <a:t>84 126, 00 грн</a:t>
                      </a:r>
                      <a:endParaRPr lang="uk-UA" sz="1000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b="1" noProof="0" dirty="0" smtClean="0"/>
                        <a:t>СУМА: </a:t>
                      </a:r>
                    </a:p>
                    <a:p>
                      <a:pPr algn="ctr"/>
                      <a:r>
                        <a:rPr lang="uk-UA" sz="1000" b="1" noProof="0" dirty="0" smtClean="0"/>
                        <a:t>259 662,</a:t>
                      </a:r>
                      <a:r>
                        <a:rPr lang="uk-UA" sz="1000" b="1" baseline="0" noProof="0" dirty="0" smtClean="0"/>
                        <a:t> 00</a:t>
                      </a:r>
                      <a:r>
                        <a:rPr lang="uk-UA" sz="1000" b="1" noProof="0" dirty="0" smtClean="0"/>
                        <a:t> грн</a:t>
                      </a:r>
                      <a:endParaRPr lang="uk-UA" sz="1000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000" b="1" noProof="0" dirty="0" smtClean="0"/>
                        <a:t>СУМА : </a:t>
                      </a:r>
                    </a:p>
                    <a:p>
                      <a:pPr algn="ctr"/>
                      <a:r>
                        <a:rPr lang="uk-UA" sz="1000" b="1" noProof="0" dirty="0" smtClean="0"/>
                        <a:t>42 473, 00 грн</a:t>
                      </a:r>
                      <a:endParaRPr lang="uk-UA" sz="1000" b="1" noProof="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751359817"/>
                  </a:ext>
                </a:extLst>
              </a:tr>
              <a:tr h="402445">
                <a:tc>
                  <a:txBody>
                    <a:bodyPr/>
                    <a:lstStyle/>
                    <a:p>
                      <a:pPr algn="ctr"/>
                      <a:r>
                        <a:rPr lang="uk-UA" sz="900" noProof="0" dirty="0" smtClean="0"/>
                        <a:t>Принтер </a:t>
                      </a:r>
                      <a:r>
                        <a:rPr lang="uk-UA" sz="900" noProof="0" dirty="0" err="1" smtClean="0"/>
                        <a:t>Canon</a:t>
                      </a:r>
                      <a:r>
                        <a:rPr lang="uk-UA" sz="900" noProof="0" dirty="0" smtClean="0"/>
                        <a:t> –</a:t>
                      </a:r>
                    </a:p>
                    <a:p>
                      <a:pPr algn="ctr"/>
                      <a:r>
                        <a:rPr lang="uk-UA" sz="900" noProof="0" dirty="0" smtClean="0"/>
                        <a:t> 5 496 грн</a:t>
                      </a:r>
                      <a:endParaRPr lang="uk-UA" sz="9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900" noProof="0" dirty="0" smtClean="0"/>
                        <a:t>Мультимедійний комплекс – 1 шт.</a:t>
                      </a:r>
                      <a:endParaRPr lang="uk-UA" sz="9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900" noProof="0" dirty="0" smtClean="0"/>
                        <a:t>Вересень/Жовтень: 13 340 грн</a:t>
                      </a:r>
                      <a:endParaRPr lang="uk-UA" sz="9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900" noProof="0" dirty="0" smtClean="0"/>
                        <a:t>Ремонт коридора,</a:t>
                      </a: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900" noProof="0" dirty="0" smtClean="0"/>
                        <a:t> 4 поверх – 8 261 грн.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900" noProof="0" dirty="0" smtClean="0"/>
                        <a:t>Ремонт кабінету </a:t>
                      </a:r>
                    </a:p>
                    <a:p>
                      <a:pPr algn="ctr"/>
                      <a:r>
                        <a:rPr lang="uk-UA" sz="900" noProof="0" dirty="0" smtClean="0"/>
                        <a:t>№ 10 –24 000.00 грн</a:t>
                      </a:r>
                      <a:endParaRPr lang="uk-UA" sz="9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900" noProof="0" dirty="0" smtClean="0"/>
                        <a:t>Ремонт кабінету психологічного</a:t>
                      </a:r>
                      <a:r>
                        <a:rPr lang="uk-UA" sz="900" baseline="0" noProof="0" dirty="0" smtClean="0"/>
                        <a:t> розвантаження – 11 543 грн.</a:t>
                      </a:r>
                      <a:endParaRPr lang="uk-UA" sz="900" noProof="0" dirty="0" smtClean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31470865"/>
                  </a:ext>
                </a:extLst>
              </a:tr>
              <a:tr h="449912">
                <a:tc>
                  <a:txBody>
                    <a:bodyPr/>
                    <a:lstStyle/>
                    <a:p>
                      <a:pPr algn="ctr"/>
                      <a:r>
                        <a:rPr lang="uk-UA" sz="900" noProof="0" dirty="0" smtClean="0"/>
                        <a:t>Ноутбук – 6 280.00 грн</a:t>
                      </a:r>
                      <a:endParaRPr lang="uk-UA" sz="9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900" noProof="0" dirty="0" smtClean="0"/>
                        <a:t>Вогнегасник – 2 шт.</a:t>
                      </a:r>
                      <a:endParaRPr lang="uk-UA" sz="9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900" noProof="0" dirty="0" smtClean="0"/>
                        <a:t>Листопад: 5 888 грн</a:t>
                      </a:r>
                      <a:endParaRPr lang="uk-UA" sz="9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900" noProof="0" dirty="0" smtClean="0"/>
                        <a:t>Ремонт туалету 3 поверх – 64 322 грн.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900" noProof="0" dirty="0" smtClean="0"/>
                        <a:t>Ремонт актової зали – 110 800 грн</a:t>
                      </a:r>
                      <a:endParaRPr lang="uk-UA" sz="9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900" noProof="0" dirty="0" smtClean="0"/>
                        <a:t>Заміна дверей на 3 та 4 поверсі – 37 458 грн.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1389245"/>
                  </a:ext>
                </a:extLst>
              </a:tr>
              <a:tr h="630073">
                <a:tc>
                  <a:txBody>
                    <a:bodyPr/>
                    <a:lstStyle/>
                    <a:p>
                      <a:pPr algn="ctr"/>
                      <a:r>
                        <a:rPr lang="uk-UA" sz="900" noProof="0" dirty="0" smtClean="0"/>
                        <a:t>Комплект для 1 </a:t>
                      </a:r>
                      <a:r>
                        <a:rPr lang="uk-UA" sz="900" noProof="0" dirty="0" err="1" smtClean="0"/>
                        <a:t>кл</a:t>
                      </a:r>
                      <a:r>
                        <a:rPr lang="uk-UA" sz="900" noProof="0" dirty="0" smtClean="0"/>
                        <a:t>. –</a:t>
                      </a:r>
                    </a:p>
                    <a:p>
                      <a:pPr algn="ctr"/>
                      <a:r>
                        <a:rPr lang="uk-UA" sz="900" noProof="0" dirty="0" smtClean="0"/>
                        <a:t> 1 062.20 грн</a:t>
                      </a:r>
                      <a:endParaRPr lang="uk-UA" sz="9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900" noProof="0" dirty="0" smtClean="0"/>
                        <a:t>Комплект навчального приладдя</a:t>
                      </a:r>
                      <a:r>
                        <a:rPr lang="uk-UA" sz="900" baseline="0" noProof="0" dirty="0" smtClean="0"/>
                        <a:t> – 2 </a:t>
                      </a:r>
                      <a:r>
                        <a:rPr lang="uk-UA" sz="900" baseline="0" noProof="0" dirty="0" err="1" smtClean="0"/>
                        <a:t>компл</a:t>
                      </a:r>
                      <a:r>
                        <a:rPr lang="uk-UA" sz="900" baseline="0" noProof="0" dirty="0" smtClean="0"/>
                        <a:t>.</a:t>
                      </a:r>
                      <a:r>
                        <a:rPr lang="uk-UA" sz="900" noProof="0" dirty="0" smtClean="0"/>
                        <a:t> Інтернет бездротовий</a:t>
                      </a:r>
                      <a:r>
                        <a:rPr lang="uk-UA" sz="900" baseline="0" noProof="0" dirty="0" smtClean="0"/>
                        <a:t> – </a:t>
                      </a: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900" baseline="0" noProof="0" dirty="0" smtClean="0"/>
                        <a:t>5 шт.</a:t>
                      </a:r>
                      <a:endParaRPr lang="uk-UA" sz="900" noProof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900" noProof="0" dirty="0" smtClean="0"/>
                        <a:t>Грудень: 14 105. 22 грн</a:t>
                      </a:r>
                      <a:endParaRPr lang="uk-UA" sz="9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900" noProof="0" dirty="0" smtClean="0"/>
                        <a:t>Ремонт сходової клітини – </a:t>
                      </a:r>
                    </a:p>
                    <a:p>
                      <a:pPr algn="ctr"/>
                      <a:r>
                        <a:rPr lang="uk-UA" sz="900" noProof="0" dirty="0" smtClean="0"/>
                        <a:t>12 518,24 грн</a:t>
                      </a:r>
                      <a:endParaRPr lang="uk-UA" sz="9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900" noProof="0" dirty="0" smtClean="0"/>
                        <a:t>Заміна ламп 4 поверх (13 шт.) – 2 665 грн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124366583"/>
                  </a:ext>
                </a:extLst>
              </a:tr>
              <a:tr h="536006">
                <a:tc>
                  <a:txBody>
                    <a:bodyPr/>
                    <a:lstStyle/>
                    <a:p>
                      <a:pPr algn="ctr"/>
                      <a:r>
                        <a:rPr lang="uk-UA" sz="900" noProof="0" dirty="0" smtClean="0"/>
                        <a:t>Парти НУШ – </a:t>
                      </a:r>
                    </a:p>
                    <a:p>
                      <a:pPr algn="ctr"/>
                      <a:r>
                        <a:rPr lang="uk-UA" sz="900" noProof="0" dirty="0" smtClean="0"/>
                        <a:t>32 499.79 грн</a:t>
                      </a:r>
                      <a:endParaRPr lang="uk-UA" sz="9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900" noProof="0" dirty="0" smtClean="0"/>
                        <a:t>Засіб </a:t>
                      </a:r>
                      <a:r>
                        <a:rPr lang="uk-UA" sz="900" noProof="0" dirty="0" err="1" smtClean="0"/>
                        <a:t>дезинфікуючий</a:t>
                      </a:r>
                      <a:r>
                        <a:rPr lang="uk-UA" sz="900" noProof="0" dirty="0" smtClean="0"/>
                        <a:t> – 10 шт.</a:t>
                      </a:r>
                    </a:p>
                    <a:p>
                      <a:pPr algn="ctr"/>
                      <a:r>
                        <a:rPr lang="uk-UA" sz="900" noProof="0" dirty="0" smtClean="0"/>
                        <a:t>Меблі – 20 шт.</a:t>
                      </a:r>
                    </a:p>
                    <a:p>
                      <a:pPr algn="ctr"/>
                      <a:r>
                        <a:rPr lang="uk-UA" sz="900" noProof="0" dirty="0" smtClean="0"/>
                        <a:t>Обладнання – 26 шт.</a:t>
                      </a:r>
                      <a:endParaRPr lang="uk-UA" sz="9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900" noProof="0" dirty="0" smtClean="0"/>
                        <a:t>Заміна дверей – 14 460 грн</a:t>
                      </a:r>
                      <a:endParaRPr lang="uk-UA" sz="9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900" noProof="0" dirty="0" smtClean="0"/>
                        <a:t>Ремонт кабінету</a:t>
                      </a:r>
                    </a:p>
                    <a:p>
                      <a:pPr algn="ctr"/>
                      <a:r>
                        <a:rPr lang="uk-UA" sz="900" noProof="0" dirty="0" smtClean="0"/>
                        <a:t> № 15 – 54 600 грн</a:t>
                      </a:r>
                      <a:endParaRPr lang="uk-UA" sz="9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900" noProof="0" dirty="0" smtClean="0"/>
                        <a:t>Ремонт кабінету ЗДНР – </a:t>
                      </a:r>
                    </a:p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900" noProof="0" dirty="0" smtClean="0"/>
                        <a:t> 2 350 грн.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190047141"/>
                  </a:ext>
                </a:extLst>
              </a:tr>
              <a:tr h="347871"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900" noProof="0" dirty="0" smtClean="0"/>
                        <a:t>Ноутбук – 3 шт.</a:t>
                      </a:r>
                    </a:p>
                    <a:p>
                      <a:pPr algn="ctr"/>
                      <a:r>
                        <a:rPr lang="uk-UA" sz="900" noProof="0" dirty="0" smtClean="0"/>
                        <a:t>Крейда – 10 </a:t>
                      </a:r>
                      <a:r>
                        <a:rPr lang="uk-UA" sz="900" noProof="0" dirty="0" err="1" smtClean="0"/>
                        <a:t>уп</a:t>
                      </a:r>
                      <a:r>
                        <a:rPr lang="uk-UA" sz="900" noProof="0" dirty="0" smtClean="0"/>
                        <a:t>.</a:t>
                      </a:r>
                      <a:endParaRPr lang="uk-UA" sz="9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900" noProof="0" dirty="0" smtClean="0"/>
                        <a:t>Стеля II поверху – </a:t>
                      </a:r>
                    </a:p>
                    <a:p>
                      <a:pPr algn="ctr"/>
                      <a:r>
                        <a:rPr lang="uk-UA" sz="900" noProof="0" dirty="0" smtClean="0"/>
                        <a:t>22 000 грн</a:t>
                      </a:r>
                      <a:endParaRPr lang="uk-UA" sz="9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516975643"/>
                  </a:ext>
                </a:extLst>
              </a:tr>
              <a:tr h="560548"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900" noProof="0" dirty="0" smtClean="0"/>
                        <a:t>Комплект вуличного обладнання – 1 </a:t>
                      </a:r>
                      <a:r>
                        <a:rPr lang="uk-UA" sz="900" noProof="0" dirty="0" err="1" smtClean="0"/>
                        <a:t>компл</a:t>
                      </a:r>
                      <a:r>
                        <a:rPr lang="uk-UA" sz="900" noProof="0" dirty="0" smtClean="0"/>
                        <a:t>.</a:t>
                      </a:r>
                      <a:endParaRPr lang="uk-UA" sz="9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900" noProof="0" dirty="0" smtClean="0"/>
                        <a:t>Створення музею АТО – 35 000 грн</a:t>
                      </a:r>
                      <a:endParaRPr lang="uk-UA" sz="9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03846064"/>
                  </a:ext>
                </a:extLst>
              </a:tr>
              <a:tr h="577701"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900" noProof="0" dirty="0" smtClean="0"/>
                        <a:t>Інтерактивний проектор –</a:t>
                      </a:r>
                      <a:r>
                        <a:rPr lang="uk-UA" sz="900" baseline="0" noProof="0" dirty="0" smtClean="0"/>
                        <a:t> 1 шт.</a:t>
                      </a:r>
                    </a:p>
                    <a:p>
                      <a:r>
                        <a:rPr lang="uk-UA" sz="900" baseline="0" noProof="0" dirty="0" smtClean="0"/>
                        <a:t>Комплект меблів 4 ростова група – 43 шт.</a:t>
                      </a:r>
                      <a:endParaRPr lang="uk-UA" sz="900" noProof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900" noProof="0" dirty="0" smtClean="0"/>
                        <a:t>Придбання меблів до </a:t>
                      </a:r>
                      <a:r>
                        <a:rPr lang="uk-UA" sz="900" noProof="0" dirty="0" err="1" smtClean="0"/>
                        <a:t>каб</a:t>
                      </a:r>
                      <a:r>
                        <a:rPr lang="uk-UA" sz="900" noProof="0" dirty="0" smtClean="0"/>
                        <a:t>. № 7,9,17, - 6800 грн.</a:t>
                      </a:r>
                      <a:endParaRPr lang="uk-UA" sz="9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34864929"/>
                  </a:ext>
                </a:extLst>
              </a:tr>
              <a:tr h="560548"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900" noProof="0" dirty="0" smtClean="0"/>
                        <a:t>Багатофункціональний пристрій – 1 шт.</a:t>
                      </a:r>
                    </a:p>
                    <a:p>
                      <a:r>
                        <a:rPr lang="uk-UA" sz="900" noProof="0" dirty="0" smtClean="0"/>
                        <a:t>Папір офісний – 47 шт.</a:t>
                      </a:r>
                      <a:endParaRPr lang="uk-UA" sz="9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uk-UA" sz="9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sz="9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sz="9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sz="900" noProof="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732233455"/>
                  </a:ext>
                </a:extLst>
              </a:tr>
              <a:tr h="726783"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900" noProof="0" dirty="0" smtClean="0"/>
                        <a:t>Обрізка, видалення та омолоджування </a:t>
                      </a:r>
                      <a:r>
                        <a:rPr lang="uk-UA" sz="900" baseline="0" noProof="0" dirty="0" smtClean="0"/>
                        <a:t> дерев – 106 462, 80 грн</a:t>
                      </a:r>
                      <a:endParaRPr lang="uk-UA" sz="9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sz="9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sz="9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sz="9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sz="900" noProof="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738741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49609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>
            <a:extLst>
              <a:ext uri="{FF2B5EF4-FFF2-40B4-BE49-F238E27FC236}">
                <a16:creationId xmlns=""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ltGray">
          <a:xfrm>
            <a:off x="252663" y="321177"/>
            <a:ext cx="3249230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421EC9F-A480-4A97-915C-46B78851A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677" y="914400"/>
            <a:ext cx="27432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/>
            <a:r>
              <a:rPr lang="uk-UA" sz="4200" dirty="0">
                <a:solidFill>
                  <a:srgbClr val="FFFFFF"/>
                </a:solidFill>
              </a:rPr>
              <a:t>ЯСКРАВЕ ЖИТТЯ ЗАКЛАДУ</a:t>
            </a:r>
            <a:endParaRPr lang="en-US" sz="42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893344" y="3910267"/>
            <a:ext cx="1940093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7">
            <a:extLst>
              <a:ext uri="{FF2B5EF4-FFF2-40B4-BE49-F238E27FC236}">
                <a16:creationId xmlns="" xmlns:a16="http://schemas.microsoft.com/office/drawing/2014/main" id="{30225A54-77A8-433A-BF95-643648A454C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25" r="25585"/>
          <a:stretch/>
        </p:blipFill>
        <p:spPr>
          <a:xfrm>
            <a:off x="4572000" y="488602"/>
            <a:ext cx="3551412" cy="58807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01450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CEE52FF-4BEB-4BA7-9556-A3E45E2F8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2245810"/>
            <a:ext cx="6858000" cy="1355750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en-US" sz="43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ІЗОСТУДІЯ Тетяни Охрименко</a:t>
            </a:r>
          </a:p>
        </p:txBody>
      </p:sp>
      <p:pic>
        <p:nvPicPr>
          <p:cNvPr id="11" name="Рисунок 10" descr="Изображение выглядит как человек, внутренний, стена, стоит&#10;&#10;Автоматически созданное описание">
            <a:extLst>
              <a:ext uri="{FF2B5EF4-FFF2-40B4-BE49-F238E27FC236}">
                <a16:creationId xmlns="" xmlns:a16="http://schemas.microsoft.com/office/drawing/2014/main" id="{B436ED29-3D1E-4FF8-8D4A-AA6D012579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96" r="3" b="40962"/>
          <a:stretch/>
        </p:blipFill>
        <p:spPr>
          <a:xfrm>
            <a:off x="2736988" y="10"/>
            <a:ext cx="6407012" cy="2130463"/>
          </a:xfrm>
          <a:custGeom>
            <a:avLst/>
            <a:gdLst>
              <a:gd name="connsiteX0" fmla="*/ 986689 w 8542682"/>
              <a:gd name="connsiteY0" fmla="*/ 0 h 2130473"/>
              <a:gd name="connsiteX1" fmla="*/ 8542682 w 8542682"/>
              <a:gd name="connsiteY1" fmla="*/ 0 h 2130473"/>
              <a:gd name="connsiteX2" fmla="*/ 8542682 w 8542682"/>
              <a:gd name="connsiteY2" fmla="*/ 2130473 h 2130473"/>
              <a:gd name="connsiteX3" fmla="*/ 0 w 8542682"/>
              <a:gd name="connsiteY3" fmla="*/ 2130473 h 2130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42682" h="2130473">
                <a:moveTo>
                  <a:pt x="986689" y="0"/>
                </a:moveTo>
                <a:lnTo>
                  <a:pt x="8542682" y="0"/>
                </a:lnTo>
                <a:lnTo>
                  <a:pt x="8542682" y="2130473"/>
                </a:lnTo>
                <a:lnTo>
                  <a:pt x="0" y="2130473"/>
                </a:lnTo>
                <a:close/>
              </a:path>
            </a:pathLst>
          </a:custGeom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 descr="Изображение выглядит как внутренний, стол, сидит, стена&#10;&#10;Автоматически созданное описание">
            <a:extLst>
              <a:ext uri="{FF2B5EF4-FFF2-40B4-BE49-F238E27FC236}">
                <a16:creationId xmlns="" xmlns:a16="http://schemas.microsoft.com/office/drawing/2014/main" id="{4286DD64-2649-4E6F-8DFC-503A0BB12C4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402" r="2" b="2147"/>
          <a:stretch/>
        </p:blipFill>
        <p:spPr>
          <a:xfrm>
            <a:off x="20" y="-6956"/>
            <a:ext cx="3356335" cy="2130473"/>
          </a:xfrm>
          <a:custGeom>
            <a:avLst/>
            <a:gdLst>
              <a:gd name="connsiteX0" fmla="*/ 0 w 4475140"/>
              <a:gd name="connsiteY0" fmla="*/ 0 h 2130473"/>
              <a:gd name="connsiteX1" fmla="*/ 1074821 w 4475140"/>
              <a:gd name="connsiteY1" fmla="*/ 0 h 2130473"/>
              <a:gd name="connsiteX2" fmla="*/ 1074821 w 4475140"/>
              <a:gd name="connsiteY2" fmla="*/ 239 h 2130473"/>
              <a:gd name="connsiteX3" fmla="*/ 4475140 w 4475140"/>
              <a:gd name="connsiteY3" fmla="*/ 239 h 2130473"/>
              <a:gd name="connsiteX4" fmla="*/ 3488563 w 4475140"/>
              <a:gd name="connsiteY4" fmla="*/ 2130473 h 2130473"/>
              <a:gd name="connsiteX5" fmla="*/ 0 w 4475140"/>
              <a:gd name="connsiteY5" fmla="*/ 2130473 h 2130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75140" h="2130473">
                <a:moveTo>
                  <a:pt x="0" y="0"/>
                </a:moveTo>
                <a:lnTo>
                  <a:pt x="1074821" y="0"/>
                </a:lnTo>
                <a:lnTo>
                  <a:pt x="1074821" y="239"/>
                </a:lnTo>
                <a:lnTo>
                  <a:pt x="4475140" y="239"/>
                </a:lnTo>
                <a:lnTo>
                  <a:pt x="3488563" y="2130473"/>
                </a:lnTo>
                <a:lnTo>
                  <a:pt x="0" y="2130473"/>
                </a:lnTo>
                <a:close/>
              </a:path>
            </a:pathLst>
          </a:custGeom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Рисунок 8" descr="Изображение выглядит как человек, мальчик, ребенок, пол&#10;&#10;Автоматически созданное описание">
            <a:extLst>
              <a:ext uri="{FF2B5EF4-FFF2-40B4-BE49-F238E27FC236}">
                <a16:creationId xmlns="" xmlns:a16="http://schemas.microsoft.com/office/drawing/2014/main" id="{2615EBC8-1F95-4170-9A55-1A49CF19B8B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" b="2568"/>
          <a:stretch/>
        </p:blipFill>
        <p:spPr>
          <a:xfrm>
            <a:off x="5665181" y="3654620"/>
            <a:ext cx="3356355" cy="2174680"/>
          </a:xfrm>
          <a:custGeom>
            <a:avLst/>
            <a:gdLst>
              <a:gd name="connsiteX0" fmla="*/ 1006941 w 4475140"/>
              <a:gd name="connsiteY0" fmla="*/ 0 h 2174680"/>
              <a:gd name="connsiteX1" fmla="*/ 4475140 w 4475140"/>
              <a:gd name="connsiteY1" fmla="*/ 0 h 2174680"/>
              <a:gd name="connsiteX2" fmla="*/ 4475140 w 4475140"/>
              <a:gd name="connsiteY2" fmla="*/ 2174680 h 2174680"/>
              <a:gd name="connsiteX3" fmla="*/ 3400319 w 4475140"/>
              <a:gd name="connsiteY3" fmla="*/ 2174680 h 2174680"/>
              <a:gd name="connsiteX4" fmla="*/ 3400319 w 4475140"/>
              <a:gd name="connsiteY4" fmla="*/ 2174202 h 2174680"/>
              <a:gd name="connsiteX5" fmla="*/ 0 w 4475140"/>
              <a:gd name="connsiteY5" fmla="*/ 2174202 h 2174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75140" h="2174680">
                <a:moveTo>
                  <a:pt x="1006941" y="0"/>
                </a:moveTo>
                <a:lnTo>
                  <a:pt x="4475140" y="0"/>
                </a:lnTo>
                <a:lnTo>
                  <a:pt x="4475140" y="2174680"/>
                </a:lnTo>
                <a:lnTo>
                  <a:pt x="3400319" y="2174680"/>
                </a:lnTo>
                <a:lnTo>
                  <a:pt x="3400319" y="2174202"/>
                </a:lnTo>
                <a:lnTo>
                  <a:pt x="0" y="2174202"/>
                </a:lnTo>
                <a:close/>
              </a:path>
            </a:pathLst>
          </a:custGeom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Изображение выглядит как пол, человек, группа, в позе&#10;&#10;Автоматически созданное описание">
            <a:extLst>
              <a:ext uri="{FF2B5EF4-FFF2-40B4-BE49-F238E27FC236}">
                <a16:creationId xmlns="" xmlns:a16="http://schemas.microsoft.com/office/drawing/2014/main" id="{07089F06-B7FF-4CF0-BBE7-0E0FE48F035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8686" r="-2" b="20575"/>
          <a:stretch/>
        </p:blipFill>
        <p:spPr>
          <a:xfrm>
            <a:off x="20" y="3654140"/>
            <a:ext cx="6422512" cy="2175160"/>
          </a:xfrm>
          <a:custGeom>
            <a:avLst/>
            <a:gdLst>
              <a:gd name="connsiteX0" fmla="*/ 0 w 8563376"/>
              <a:gd name="connsiteY0" fmla="*/ 0 h 2175160"/>
              <a:gd name="connsiteX1" fmla="*/ 8563376 w 8563376"/>
              <a:gd name="connsiteY1" fmla="*/ 0 h 2175160"/>
              <a:gd name="connsiteX2" fmla="*/ 7555992 w 8563376"/>
              <a:gd name="connsiteY2" fmla="*/ 2175160 h 2175160"/>
              <a:gd name="connsiteX3" fmla="*/ 0 w 8563376"/>
              <a:gd name="connsiteY3" fmla="*/ 2175160 h 217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63376" h="2175160">
                <a:moveTo>
                  <a:pt x="0" y="0"/>
                </a:moveTo>
                <a:lnTo>
                  <a:pt x="8563376" y="0"/>
                </a:lnTo>
                <a:lnTo>
                  <a:pt x="7555992" y="2175160"/>
                </a:lnTo>
                <a:lnTo>
                  <a:pt x="0" y="2175160"/>
                </a:lnTo>
                <a:close/>
              </a:path>
            </a:pathLst>
          </a:custGeom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41795762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Straight Connector 54">
            <a:extLst>
              <a:ext uri="{FF2B5EF4-FFF2-40B4-BE49-F238E27FC236}">
                <a16:creationId xmlns="" xmlns:a16="http://schemas.microsoft.com/office/drawing/2014/main" id="{99AE2756-0FC4-4155-83E7-58AAAB63E7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3049266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>
            <a:extLst>
              <a:ext uri="{FF2B5EF4-FFF2-40B4-BE49-F238E27FC236}">
                <a16:creationId xmlns="" xmlns:a16="http://schemas.microsoft.com/office/drawing/2014/main" id="{247AB924-1B87-43FC-B7C7-B112D5C51A0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ltGray">
          <a:xfrm>
            <a:off x="283551" y="4633546"/>
            <a:ext cx="8579094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CEE52FF-4BEB-4BA7-9556-A3E45E2F8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653" y="4756638"/>
            <a:ext cx="8354891" cy="93044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 defTabSz="914400"/>
            <a:r>
              <a:rPr lang="en-US" sz="1500" dirty="0">
                <a:solidFill>
                  <a:srgbClr val="FFFFFF"/>
                </a:solidFill>
              </a:rPr>
              <a:t/>
            </a:r>
            <a:br>
              <a:rPr lang="en-US" sz="1500" dirty="0">
                <a:solidFill>
                  <a:srgbClr val="FFFFFF"/>
                </a:solidFill>
              </a:rPr>
            </a:br>
            <a:r>
              <a:rPr lang="en-US" sz="1500" dirty="0">
                <a:solidFill>
                  <a:srgbClr val="FFFFFF"/>
                </a:solidFill>
              </a:rPr>
              <a:t/>
            </a:r>
            <a:br>
              <a:rPr lang="en-US" sz="1500" dirty="0">
                <a:solidFill>
                  <a:srgbClr val="FFFFFF"/>
                </a:solidFill>
              </a:rPr>
            </a:br>
            <a:r>
              <a:rPr lang="en-US" sz="3100" dirty="0">
                <a:solidFill>
                  <a:srgbClr val="FFFFFF"/>
                </a:solidFill>
              </a:rPr>
              <a:t>ІННОВАЦІЙНИЙ ГУРТОК</a:t>
            </a:r>
            <a:br>
              <a:rPr lang="en-US" sz="3100" dirty="0">
                <a:solidFill>
                  <a:srgbClr val="FFFFFF"/>
                </a:solidFill>
              </a:rPr>
            </a:br>
            <a:r>
              <a:rPr lang="en-US" sz="3100" dirty="0">
                <a:solidFill>
                  <a:srgbClr val="FFFFFF"/>
                </a:solidFill>
              </a:rPr>
              <a:t>«ЛАЗЕРФРОНТ»</a:t>
            </a:r>
            <a:endParaRPr lang="en-US" sz="1500" dirty="0">
              <a:solidFill>
                <a:srgbClr val="FFFFFF"/>
              </a:solidFill>
            </a:endParaRPr>
          </a:p>
        </p:txBody>
      </p:sp>
      <p:pic>
        <p:nvPicPr>
          <p:cNvPr id="5" name="Рисунок 4" descr="Изображение выглядит как человек, здание, внешний, группа&#10;&#10;Автоматически созданное описание">
            <a:extLst>
              <a:ext uri="{FF2B5EF4-FFF2-40B4-BE49-F238E27FC236}">
                <a16:creationId xmlns="" xmlns:a16="http://schemas.microsoft.com/office/drawing/2014/main" id="{7346CAC5-5FA5-48C5-A422-89EAE949E0A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12" r="22509" b="1"/>
          <a:stretch/>
        </p:blipFill>
        <p:spPr>
          <a:xfrm>
            <a:off x="240030" y="860061"/>
            <a:ext cx="2569206" cy="2892977"/>
          </a:xfrm>
          <a:prstGeom prst="rect">
            <a:avLst/>
          </a:prstGeom>
          <a:solidFill>
            <a:srgbClr val="FFFFFF"/>
          </a:solidFill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" name="Рисунок 3" descr="Изображение выглядит как человек, здание, внутренний, земля&#10;&#10;Автоматически созданное описание">
            <a:extLst>
              <a:ext uri="{FF2B5EF4-FFF2-40B4-BE49-F238E27FC236}">
                <a16:creationId xmlns="" xmlns:a16="http://schemas.microsoft.com/office/drawing/2014/main" id="{EF69333C-5216-43D0-AAB0-EE6C8B9DFC5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844" r="47766"/>
          <a:stretch/>
        </p:blipFill>
        <p:spPr>
          <a:xfrm>
            <a:off x="3573175" y="307731"/>
            <a:ext cx="2007234" cy="3997637"/>
          </a:xfrm>
          <a:prstGeom prst="rect">
            <a:avLst/>
          </a:prstGeom>
        </p:spPr>
      </p:pic>
      <p:cxnSp>
        <p:nvCxnSpPr>
          <p:cNvPr id="59" name="Straight Connector 58">
            <a:extLst>
              <a:ext uri="{FF2B5EF4-FFF2-40B4-BE49-F238E27FC236}">
                <a16:creationId xmlns="" xmlns:a16="http://schemas.microsoft.com/office/drawing/2014/main" id="{818DC98F-4057-4645-B948-F604F39A9CF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6115050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 descr="Изображение выглядит как трава, внешний, человек, дерево&#10;&#10;Автоматически созданное описание">
            <a:extLst>
              <a:ext uri="{FF2B5EF4-FFF2-40B4-BE49-F238E27FC236}">
                <a16:creationId xmlns="" xmlns:a16="http://schemas.microsoft.com/office/drawing/2014/main" id="{7090F33E-AB90-4B2B-B54A-E3B501C2947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1" r="9845" b="6"/>
          <a:stretch/>
        </p:blipFill>
        <p:spPr>
          <a:xfrm>
            <a:off x="6337293" y="884894"/>
            <a:ext cx="2567937" cy="2887939"/>
          </a:xfrm>
          <a:prstGeom prst="rect">
            <a:avLst/>
          </a:prstGeom>
        </p:spPr>
      </p:pic>
      <p:cxnSp>
        <p:nvCxnSpPr>
          <p:cNvPr id="61" name="Straight Connector 60">
            <a:extLst>
              <a:ext uri="{FF2B5EF4-FFF2-40B4-BE49-F238E27FC236}">
                <a16:creationId xmlns="" xmlns:a16="http://schemas.microsoft.com/office/drawing/2014/main" id="{DAD2B705-4A9B-408D-AA80-4F41045E09D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1657350" y="5738691"/>
            <a:ext cx="58293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1544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136">
            <a:extLst>
              <a:ext uri="{FF2B5EF4-FFF2-40B4-BE49-F238E27FC236}">
                <a16:creationId xmlns="" xmlns:a16="http://schemas.microsoft.com/office/drawing/2014/main" id="{7383B190-6BFB-422F-B667-06B7B25F09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ltGray">
          <a:xfrm>
            <a:off x="3531267" y="3509963"/>
            <a:ext cx="5319162" cy="2967839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CEE52FF-4BEB-4BA7-9556-A3E45E2F8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6365" y="3812954"/>
            <a:ext cx="4848966" cy="1516014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en-US" sz="23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23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3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23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3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ГУРТКИ</a:t>
            </a:r>
            <a:br>
              <a:rPr lang="en-US" sz="23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3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СПОРТИВНОГО СПРЯМУВАННЯ</a:t>
            </a:r>
          </a:p>
        </p:txBody>
      </p:sp>
      <p:pic>
        <p:nvPicPr>
          <p:cNvPr id="2050" name="Picture 2" descr="Ð ÐµÐ·ÑÐ»ÑÑÐ°Ñ Ð¿Ð¾ÑÑÐºÑ Ð·Ð¾Ð±ÑÐ°Ð¶ÐµÐ½Ñ Ð·Ð° Ð·Ð°Ð¿Ð¸ÑÐ¾Ð¼ &quot;ÐÐÐ¢Ð¡ÐÐÐ ÐÐÐÐ¡&quot;">
            <a:extLst>
              <a:ext uri="{FF2B5EF4-FFF2-40B4-BE49-F238E27FC236}">
                <a16:creationId xmlns="" xmlns:a16="http://schemas.microsoft.com/office/drawing/2014/main" id="{7F3CE787-4ECB-48E7-BFCD-86E468DFA2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00" r="19300"/>
          <a:stretch/>
        </p:blipFill>
        <p:spPr bwMode="auto">
          <a:xfrm>
            <a:off x="238226" y="299363"/>
            <a:ext cx="3120339" cy="3049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57" name="Straight Connector 138">
            <a:extLst>
              <a:ext uri="{FF2B5EF4-FFF2-40B4-BE49-F238E27FC236}">
                <a16:creationId xmlns="" xmlns:a16="http://schemas.microsoft.com/office/drawing/2014/main" id="{ED28E597-4AF8-4D69-A9AB-A1EDC6156B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3853715" y="5443086"/>
            <a:ext cx="48006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6" descr="Ð ÐµÐ·ÑÐ»ÑÑÐ°Ñ Ð¿Ð¾ÑÑÐºÑ Ð·Ð¾Ð±ÑÐ°Ð¶ÐµÐ½Ñ Ð·Ð° Ð·Ð°Ð¿Ð¸ÑÐ¾Ð¼ &quot;ÐÐÐ¢Ð¡ÐÐÐ Ð¢Ð¥Ð ÐÐÐÐ ÐÐ ÐÐÐÐÐ &quot;">
            <a:extLst>
              <a:ext uri="{FF2B5EF4-FFF2-40B4-BE49-F238E27FC236}">
                <a16:creationId xmlns="" xmlns:a16="http://schemas.microsoft.com/office/drawing/2014/main" id="{841679BB-06E3-4C40-A9B2-02658F2A42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7" r="28389" b="-4"/>
          <a:stretch/>
        </p:blipFill>
        <p:spPr bwMode="auto">
          <a:xfrm>
            <a:off x="238226" y="3509433"/>
            <a:ext cx="3120339" cy="3026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902" y="95407"/>
            <a:ext cx="4815892" cy="3414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25149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F0618178-4B5C-46A4-9E68-052C31FA6E9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ltGray">
          <a:xfrm>
            <a:off x="3531267" y="3509963"/>
            <a:ext cx="5319162" cy="2967839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Заголовок 4">
            <a:extLst>
              <a:ext uri="{FF2B5EF4-FFF2-40B4-BE49-F238E27FC236}">
                <a16:creationId xmlns="" xmlns:a16="http://schemas.microsoft.com/office/drawing/2014/main" id="{013CB6C7-8C89-4C15-9536-B69F80537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6365" y="3812954"/>
            <a:ext cx="4848966" cy="1516014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uk-UA" sz="4200" dirty="0">
                <a:solidFill>
                  <a:srgbClr val="FFFFFF"/>
                </a:solidFill>
              </a:rPr>
              <a:t>ІГРОВА КІМНАТА</a:t>
            </a:r>
            <a:endParaRPr lang="en-US" sz="4200" dirty="0">
              <a:solidFill>
                <a:srgbClr val="FFFFFF"/>
              </a:solidFill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6E8C7588-AA39-4B19-88BC-E5ABE8045C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26" y="634921"/>
            <a:ext cx="3120339" cy="2340254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907C2DEB-9EB9-4B67-8C9A-124F6526A0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091" y="1003712"/>
            <a:ext cx="2081485" cy="1561113"/>
          </a:xfrm>
          <a:prstGeom prst="rect">
            <a:avLst/>
          </a:prstGeom>
        </p:spPr>
      </p:pic>
      <p:pic>
        <p:nvPicPr>
          <p:cNvPr id="10" name="Рисунок 9" descr="Изображение выглядит как внутренний&#10;&#10;Автоматически созданное описание">
            <a:extLst>
              <a:ext uri="{FF2B5EF4-FFF2-40B4-BE49-F238E27FC236}">
                <a16:creationId xmlns="" xmlns:a16="http://schemas.microsoft.com/office/drawing/2014/main" id="{06067C3C-BDB6-4510-BB89-7C7D84DBFD8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103" y="591638"/>
            <a:ext cx="3231516" cy="2423637"/>
          </a:xfrm>
          <a:prstGeom prst="rect">
            <a:avLst/>
          </a:prstGeom>
        </p:spPr>
      </p:pic>
      <p:cxnSp>
        <p:nvCxnSpPr>
          <p:cNvPr id="31" name="Straight Connector 30">
            <a:extLst>
              <a:ext uri="{FF2B5EF4-FFF2-40B4-BE49-F238E27FC236}">
                <a16:creationId xmlns="" xmlns:a16="http://schemas.microsoft.com/office/drawing/2014/main" id="{936FD40B-09C1-46D7-9E32-CC9BD7629FD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3853715" y="5443086"/>
            <a:ext cx="48006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84E14353-F053-479C-A7E7-B574CB33862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26" y="3852987"/>
            <a:ext cx="3120339" cy="2340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07440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8493" y="16059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uk-UA" sz="4400" b="1" i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СЕРЕДНЯ НАПОВНЮВАНІСТЬ КЛАСІВ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282955787"/>
              </p:ext>
            </p:extLst>
          </p:nvPr>
        </p:nvGraphicFramePr>
        <p:xfrm>
          <a:off x="834475" y="823409"/>
          <a:ext cx="7808495" cy="57029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010654" y="2095875"/>
            <a:ext cx="129941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9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2018/2019</a:t>
            </a:r>
            <a:endParaRPr lang="uk-UA" sz="19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37774" y="3821851"/>
            <a:ext cx="131144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2019/2020</a:t>
            </a:r>
            <a:endParaRPr lang="uk-UA" sz="1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28702" y="5449764"/>
            <a:ext cx="128136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2020/2021</a:t>
            </a:r>
            <a:endParaRPr lang="uk-UA" sz="1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20918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=""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ltGray">
          <a:xfrm>
            <a:off x="297661" y="280374"/>
            <a:ext cx="8579095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7DEAECE-7CE8-4A8F-98BE-D46AC3EE0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763" y="433545"/>
            <a:ext cx="8354890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/>
            <a:r>
              <a:rPr lang="en-US" sz="4700">
                <a:solidFill>
                  <a:srgbClr val="FFFFFF"/>
                </a:solidFill>
              </a:rPr>
              <a:t>КЛУБ АНГЛІЙСЬКОЇ МОВИ</a:t>
            </a:r>
          </a:p>
        </p:txBody>
      </p:sp>
      <p:cxnSp>
        <p:nvCxnSpPr>
          <p:cNvPr id="75" name="Straight Connector 74">
            <a:extLst>
              <a:ext uri="{FF2B5EF4-FFF2-40B4-BE49-F238E27FC236}">
                <a16:creationId xmlns=""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1672558" y="1522292"/>
            <a:ext cx="58293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6" name="Picture 4" descr="Ð ÐµÐ·ÑÐ»ÑÑÐ°Ñ Ð¿Ð¾ÑÑÐºÑ Ð·Ð¾Ð±ÑÐ°Ð¶ÐµÐ½Ñ Ð·Ð° Ð·Ð°Ð¿Ð¸ÑÐ¾Ð¼ &quot;ÐºÐ»ÑÐ± Ð°Ð½Ð³Ð»ÑÐ¹ÑÑÐºÐ¾Ñ Ð¼Ð¾Ð²Ð¸&quot;">
            <a:extLst>
              <a:ext uri="{FF2B5EF4-FFF2-40B4-BE49-F238E27FC236}">
                <a16:creationId xmlns="" xmlns:a16="http://schemas.microsoft.com/office/drawing/2014/main" id="{2D8422C1-6106-4E3F-84F5-612AF635E9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5796" y="2426818"/>
            <a:ext cx="3897696" cy="399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7" name="Straight Connector 76">
            <a:extLst>
              <a:ext uri="{FF2B5EF4-FFF2-40B4-BE49-F238E27FC236}">
                <a16:creationId xmlns=""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458720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Ð ÐµÐ·ÑÐ»ÑÑÐ°Ñ Ð¿Ð¾ÑÑÐºÑ Ð·Ð¾Ð±ÑÐ°Ð¶ÐµÐ½Ñ Ð·Ð° Ð·Ð°Ð¿Ð¸ÑÐ¾Ð¼ &quot;ÐºÐ»ÑÐ± Ð°Ð½Ð³Ð»ÑÐ¹ÑÑÐºÐ¾Ñ Ð¼Ð¾Ð²Ð¸&quot;">
            <a:extLst>
              <a:ext uri="{FF2B5EF4-FFF2-40B4-BE49-F238E27FC236}">
                <a16:creationId xmlns="" xmlns:a16="http://schemas.microsoft.com/office/drawing/2014/main" id="{F715BD49-B082-461A-A7E2-B28C10FDD0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33804" y="3285009"/>
            <a:ext cx="4091938" cy="2281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791097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F76C7683-0ADF-4E8F-B179-858DACA33B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ltGray">
          <a:xfrm>
            <a:off x="3531267" y="3509963"/>
            <a:ext cx="5319162" cy="2967839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66365" y="3812954"/>
            <a:ext cx="4848966" cy="1516014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en-US" sz="4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ХОРЕОГРАФІЧНИЙ ГУРТОК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29080"/>
          <a:stretch/>
        </p:blipFill>
        <p:spPr>
          <a:xfrm>
            <a:off x="238226" y="321733"/>
            <a:ext cx="3120339" cy="2212975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BC103F2A-EFED-4C13-AA7D-78D955ABCD9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3853715" y="5443086"/>
            <a:ext cx="48006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13" r="29817" b="-2"/>
          <a:stretch/>
        </p:blipFill>
        <p:spPr>
          <a:xfrm>
            <a:off x="238226" y="2695575"/>
            <a:ext cx="3120339" cy="384069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73" r="1" b="19219"/>
          <a:stretch/>
        </p:blipFill>
        <p:spPr>
          <a:xfrm>
            <a:off x="3490722" y="321733"/>
            <a:ext cx="5417534" cy="2985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399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765F4110-C0FC-4D61-ACD2-A7C950EAE9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ltGray">
          <a:xfrm>
            <a:off x="3531267" y="3509963"/>
            <a:ext cx="5319162" cy="2967839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8AB9D8A-9708-4E78-9A45-332B132FD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5349" y="3801988"/>
            <a:ext cx="4848966" cy="151601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/>
            <a:r>
              <a:rPr lang="en-US" sz="4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ШКОЛА </a:t>
            </a:r>
            <a:r>
              <a:rPr lang="uk-UA" sz="4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/>
            </a:r>
            <a:br>
              <a:rPr lang="uk-UA" sz="4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ПОВНОГО ДНЯ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CC94CBDB-A76C-499E-95AB-C0A049E315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3853715" y="5443086"/>
            <a:ext cx="48006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 descr="Изображение выглядит как текст&#10;&#10;Автоматически созданное описание">
            <a:extLst>
              <a:ext uri="{FF2B5EF4-FFF2-40B4-BE49-F238E27FC236}">
                <a16:creationId xmlns="" xmlns:a16="http://schemas.microsoft.com/office/drawing/2014/main" id="{953F4BA7-52CA-4433-A9DE-634F8041FC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3" r="13532" b="8045"/>
          <a:stretch/>
        </p:blipFill>
        <p:spPr>
          <a:xfrm>
            <a:off x="0" y="286954"/>
            <a:ext cx="3567276" cy="61908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Изображение выглядит как текст&#10;&#10;Автоматически созданное описание">
            <a:extLst>
              <a:ext uri="{FF2B5EF4-FFF2-40B4-BE49-F238E27FC236}">
                <a16:creationId xmlns="" xmlns:a16="http://schemas.microsoft.com/office/drawing/2014/main" id="{A32E2C21-254B-43FD-8F7C-4AA67E56085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64" b="35151"/>
          <a:stretch/>
        </p:blipFill>
        <p:spPr>
          <a:xfrm>
            <a:off x="3531267" y="402568"/>
            <a:ext cx="5412813" cy="2628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130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A73CE9A-3B16-4B62-B771-996AFBED4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580" y="84339"/>
            <a:ext cx="7886700" cy="670264"/>
          </a:xfrm>
        </p:spPr>
        <p:txBody>
          <a:bodyPr/>
          <a:lstStyle/>
          <a:p>
            <a:pPr algn="ctr"/>
            <a:r>
              <a:rPr lang="uk-UA" b="1" i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ПЛАНИ НА МАЙБУТНЄ </a:t>
            </a:r>
            <a:endParaRPr lang="ru-RU" b="1" i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graphicFrame>
        <p:nvGraphicFramePr>
          <p:cNvPr id="3" name="Схема 2">
            <a:extLst>
              <a:ext uri="{FF2B5EF4-FFF2-40B4-BE49-F238E27FC236}">
                <a16:creationId xmlns="" xmlns:a16="http://schemas.microsoft.com/office/drawing/2014/main" id="{D1FCAD87-6033-46F5-82EF-63D29A4366B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86097039"/>
              </p:ext>
            </p:extLst>
          </p:nvPr>
        </p:nvGraphicFramePr>
        <p:xfrm>
          <a:off x="503068" y="1127463"/>
          <a:ext cx="8365724" cy="5646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96775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1DB44DEC-C87A-4519-92E4-75D2672553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0"/>
            <a:ext cx="9143980" cy="6857990"/>
          </a:xfrm>
          <a:prstGeom prst="rect">
            <a:avLst/>
          </a:prstGeom>
        </p:spPr>
      </p:pic>
      <p:sp>
        <p:nvSpPr>
          <p:cNvPr id="22" name="Rectangle 16">
            <a:extLst>
              <a:ext uri="{FF2B5EF4-FFF2-40B4-BE49-F238E27FC236}">
                <a16:creationId xmlns=""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5320142"/>
            <a:ext cx="9144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054FA57-1A5A-4034-BCD0-84102096FC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906" y="5317240"/>
            <a:ext cx="8408194" cy="744836"/>
          </a:xfrm>
        </p:spPr>
        <p:txBody>
          <a:bodyPr>
            <a:normAutofit/>
          </a:bodyPr>
          <a:lstStyle/>
          <a:p>
            <a:pPr algn="ctr"/>
            <a:r>
              <a:rPr lang="uk-UA" sz="2200">
                <a:solidFill>
                  <a:schemeClr val="tx1">
                    <a:lumMod val="85000"/>
                    <a:lumOff val="15000"/>
                  </a:schemeClr>
                </a:solidFill>
              </a:rPr>
              <a:t>ЗАКЛАД – РАДОСТІ, СПОКОЮ, НАДІЇ. </a:t>
            </a:r>
            <a:br>
              <a:rPr lang="uk-UA" sz="220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uk-UA" sz="2200">
                <a:solidFill>
                  <a:schemeClr val="tx1">
                    <a:lumMod val="85000"/>
                    <a:lumOff val="15000"/>
                  </a:schemeClr>
                </a:solidFill>
              </a:rPr>
              <a:t>МІСЦЕ ТВОРЧОСТІ</a:t>
            </a:r>
            <a:endParaRPr lang="ru-RU" sz="22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23" name="Straight Connector 18">
            <a:extLst>
              <a:ext uri="{FF2B5EF4-FFF2-40B4-BE49-F238E27FC236}">
                <a16:creationId xmlns=""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0" y="5241983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0" y="6134852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3255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6460" y="156411"/>
            <a:ext cx="8587539" cy="986589"/>
          </a:xfrm>
        </p:spPr>
        <p:txBody>
          <a:bodyPr>
            <a:noAutofit/>
          </a:bodyPr>
          <a:lstStyle/>
          <a:p>
            <a:pPr algn="ctr"/>
            <a:r>
              <a:rPr lang="uk-UA" sz="4000" b="1" i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Кадрове забезпечення</a:t>
            </a:r>
            <a:br>
              <a:rPr lang="uk-UA" sz="4000" b="1" i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</a:br>
            <a:r>
              <a:rPr lang="uk-UA" sz="4000" b="1" i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у </a:t>
            </a:r>
            <a:r>
              <a:rPr lang="uk-UA" sz="4000" b="1" i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2020/2021н</a:t>
            </a:r>
            <a:r>
              <a:rPr lang="uk-UA" sz="4000" b="1" i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. р.  в закладі </a:t>
            </a:r>
            <a:r>
              <a:rPr lang="uk-UA" sz="4000" b="1" i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працює:</a:t>
            </a:r>
            <a:endParaRPr lang="uk-UA" sz="4000" b="1" i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514523823"/>
              </p:ext>
            </p:extLst>
          </p:nvPr>
        </p:nvGraphicFramePr>
        <p:xfrm>
          <a:off x="745958" y="1383631"/>
          <a:ext cx="7637045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50945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6726" y="52305"/>
            <a:ext cx="8638674" cy="1325563"/>
          </a:xfrm>
        </p:spPr>
        <p:txBody>
          <a:bodyPr>
            <a:normAutofit/>
          </a:bodyPr>
          <a:lstStyle/>
          <a:p>
            <a:pPr algn="ctr"/>
            <a:r>
              <a:rPr lang="uk-UA" sz="4400" b="1" i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Кваліфікаційний рівень педагогічних працівників</a:t>
            </a:r>
          </a:p>
        </p:txBody>
      </p:sp>
      <p:graphicFrame>
        <p:nvGraphicFramePr>
          <p:cNvPr id="3" name="Таблиця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8771650"/>
              </p:ext>
            </p:extLst>
          </p:nvPr>
        </p:nvGraphicFramePr>
        <p:xfrm>
          <a:off x="276724" y="1397000"/>
          <a:ext cx="8638676" cy="528724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159669">
                  <a:extLst>
                    <a:ext uri="{9D8B030D-6E8A-4147-A177-3AD203B41FA5}">
                      <a16:colId xmlns="" xmlns:a16="http://schemas.microsoft.com/office/drawing/2014/main" val="3483972315"/>
                    </a:ext>
                  </a:extLst>
                </a:gridCol>
                <a:gridCol w="2159669">
                  <a:extLst>
                    <a:ext uri="{9D8B030D-6E8A-4147-A177-3AD203B41FA5}">
                      <a16:colId xmlns="" xmlns:a16="http://schemas.microsoft.com/office/drawing/2014/main" val="407653555"/>
                    </a:ext>
                  </a:extLst>
                </a:gridCol>
                <a:gridCol w="2159669">
                  <a:extLst>
                    <a:ext uri="{9D8B030D-6E8A-4147-A177-3AD203B41FA5}">
                      <a16:colId xmlns="" xmlns:a16="http://schemas.microsoft.com/office/drawing/2014/main" val="534683946"/>
                    </a:ext>
                  </a:extLst>
                </a:gridCol>
                <a:gridCol w="2159669">
                  <a:extLst>
                    <a:ext uri="{9D8B030D-6E8A-4147-A177-3AD203B41FA5}">
                      <a16:colId xmlns="" xmlns:a16="http://schemas.microsoft.com/office/drawing/2014/main" val="3816392758"/>
                    </a:ext>
                  </a:extLst>
                </a:gridCol>
              </a:tblGrid>
              <a:tr h="744048">
                <a:tc>
                  <a:txBody>
                    <a:bodyPr/>
                    <a:lstStyle/>
                    <a:p>
                      <a:pPr algn="ctr"/>
                      <a:r>
                        <a:rPr lang="uk-UA" sz="2000" i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Кваліфікаційний</a:t>
                      </a:r>
                      <a:r>
                        <a:rPr lang="uk-UA" sz="2000" i="1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рівень</a:t>
                      </a:r>
                      <a:endParaRPr lang="uk-UA" sz="2000" i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i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2017/2018 </a:t>
                      </a:r>
                      <a:r>
                        <a:rPr lang="uk-UA" sz="2000" i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н. р.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i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2018/2019 </a:t>
                      </a:r>
                      <a:r>
                        <a:rPr lang="uk-UA" sz="2000" i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н. р.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i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2019/2020 </a:t>
                      </a:r>
                      <a:r>
                        <a:rPr lang="uk-UA" sz="2000" i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н. р.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24181884"/>
                  </a:ext>
                </a:extLst>
              </a:tr>
              <a:tr h="744048">
                <a:tc>
                  <a:txBody>
                    <a:bodyPr/>
                    <a:lstStyle/>
                    <a:p>
                      <a:pPr algn="ctr"/>
                      <a:r>
                        <a:rPr lang="uk-UA" sz="2400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Вища категорія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1" i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13</a:t>
                      </a:r>
                      <a:endParaRPr lang="uk-UA" sz="3600" b="1" i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1" i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</a:t>
                      </a:r>
                      <a:endParaRPr lang="uk-UA" sz="3600" b="1" i="1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1" i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</a:t>
                      </a:r>
                      <a:endParaRPr lang="uk-UA" sz="3600" b="1" i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87220673"/>
                  </a:ext>
                </a:extLst>
              </a:tr>
              <a:tr h="744048">
                <a:tc>
                  <a:txBody>
                    <a:bodyPr/>
                    <a:lstStyle/>
                    <a:p>
                      <a:pPr algn="ctr"/>
                      <a:r>
                        <a:rPr lang="uk-UA" sz="2400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1 категорія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1" i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1" i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1" i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77248438"/>
                  </a:ext>
                </a:extLst>
              </a:tr>
              <a:tr h="744048">
                <a:tc>
                  <a:txBody>
                    <a:bodyPr/>
                    <a:lstStyle/>
                    <a:p>
                      <a:pPr algn="ctr"/>
                      <a:r>
                        <a:rPr lang="uk-UA" sz="2400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2 категорія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1" i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1" i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1" i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97677540"/>
                  </a:ext>
                </a:extLst>
              </a:tr>
              <a:tr h="744048">
                <a:tc>
                  <a:txBody>
                    <a:bodyPr/>
                    <a:lstStyle/>
                    <a:p>
                      <a:pPr algn="ctr"/>
                      <a:r>
                        <a:rPr lang="uk-UA" sz="2400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Спеціаліст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1" i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</a:t>
                      </a:r>
                      <a:endParaRPr lang="uk-UA" sz="3600" b="1" i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1" i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1" i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</a:t>
                      </a:r>
                      <a:endParaRPr lang="uk-UA" sz="3600" b="1" i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78223047"/>
                  </a:ext>
                </a:extLst>
              </a:tr>
              <a:tr h="744048">
                <a:tc>
                  <a:txBody>
                    <a:bodyPr/>
                    <a:lstStyle/>
                    <a:p>
                      <a:pPr algn="ctr"/>
                      <a:r>
                        <a:rPr lang="uk-UA" sz="2400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Пенсіонери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1" i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1" i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1" i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94763889"/>
                  </a:ext>
                </a:extLst>
              </a:tr>
              <a:tr h="744048">
                <a:tc>
                  <a:txBody>
                    <a:bodyPr/>
                    <a:lstStyle/>
                    <a:p>
                      <a:pPr algn="ctr"/>
                      <a:r>
                        <a:rPr lang="uk-UA" sz="2400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Курси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1" i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1" i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1" i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990013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52045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2663" y="124494"/>
            <a:ext cx="8698831" cy="813969"/>
          </a:xfrm>
        </p:spPr>
        <p:txBody>
          <a:bodyPr>
            <a:normAutofit/>
          </a:bodyPr>
          <a:lstStyle/>
          <a:p>
            <a:pPr algn="ctr"/>
            <a:r>
              <a:rPr lang="uk-UA" sz="3200" b="1" i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Якісний склад педагогів за педагогічним стажем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663825182"/>
              </p:ext>
            </p:extLst>
          </p:nvPr>
        </p:nvGraphicFramePr>
        <p:xfrm>
          <a:off x="2013405" y="2634124"/>
          <a:ext cx="2538663" cy="2979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016682284"/>
              </p:ext>
            </p:extLst>
          </p:nvPr>
        </p:nvGraphicFramePr>
        <p:xfrm>
          <a:off x="4552068" y="2634124"/>
          <a:ext cx="2294021" cy="2979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4237296967"/>
              </p:ext>
            </p:extLst>
          </p:nvPr>
        </p:nvGraphicFramePr>
        <p:xfrm>
          <a:off x="6841958" y="2634123"/>
          <a:ext cx="2302042" cy="29792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17" cstate="print"/>
          <a:srcRect r="3310"/>
          <a:stretch>
            <a:fillRect/>
          </a:stretch>
        </p:blipFill>
        <p:spPr bwMode="auto">
          <a:xfrm>
            <a:off x="192506" y="773265"/>
            <a:ext cx="1783148" cy="199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Выноска: стрелка вниз 6">
            <a:extLst>
              <a:ext uri="{FF2B5EF4-FFF2-40B4-BE49-F238E27FC236}">
                <a16:creationId xmlns="" xmlns:a16="http://schemas.microsoft.com/office/drawing/2014/main" id="{861890C9-301B-4D89-AC6D-2DD465AD1B82}"/>
              </a:ext>
            </a:extLst>
          </p:cNvPr>
          <p:cNvSpPr/>
          <p:nvPr/>
        </p:nvSpPr>
        <p:spPr>
          <a:xfrm>
            <a:off x="2609034" y="1467771"/>
            <a:ext cx="1347403" cy="813969"/>
          </a:xfrm>
          <a:prstGeom prst="downArrowCallou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2017/2018</a:t>
            </a:r>
            <a:endParaRPr lang="ru-RU" dirty="0"/>
          </a:p>
        </p:txBody>
      </p:sp>
      <p:sp>
        <p:nvSpPr>
          <p:cNvPr id="8" name="Выноска: стрелка вниз 7">
            <a:extLst>
              <a:ext uri="{FF2B5EF4-FFF2-40B4-BE49-F238E27FC236}">
                <a16:creationId xmlns="" xmlns:a16="http://schemas.microsoft.com/office/drawing/2014/main" id="{EA3D27D5-7C8B-4156-8ABD-D6D1FFE39837}"/>
              </a:ext>
            </a:extLst>
          </p:cNvPr>
          <p:cNvSpPr/>
          <p:nvPr/>
        </p:nvSpPr>
        <p:spPr>
          <a:xfrm>
            <a:off x="5025377" y="1475171"/>
            <a:ext cx="1347402" cy="813969"/>
          </a:xfrm>
          <a:prstGeom prst="downArrowCallou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2018/2019</a:t>
            </a:r>
            <a:endParaRPr lang="ru-RU" dirty="0"/>
          </a:p>
        </p:txBody>
      </p:sp>
      <p:sp>
        <p:nvSpPr>
          <p:cNvPr id="9" name="Выноска: стрелка вниз 8">
            <a:extLst>
              <a:ext uri="{FF2B5EF4-FFF2-40B4-BE49-F238E27FC236}">
                <a16:creationId xmlns="" xmlns:a16="http://schemas.microsoft.com/office/drawing/2014/main" id="{640C8D2B-4DE4-46AE-A523-02ECDC6D3419}"/>
              </a:ext>
            </a:extLst>
          </p:cNvPr>
          <p:cNvSpPr/>
          <p:nvPr/>
        </p:nvSpPr>
        <p:spPr>
          <a:xfrm>
            <a:off x="7319278" y="1467770"/>
            <a:ext cx="1347401" cy="813969"/>
          </a:xfrm>
          <a:prstGeom prst="downArrowCallou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2019/2020</a:t>
            </a:r>
            <a:endParaRPr lang="ru-RU" dirty="0"/>
          </a:p>
        </p:txBody>
      </p:sp>
      <p:sp>
        <p:nvSpPr>
          <p:cNvPr id="11" name="Стрелка: вправо 10">
            <a:extLst>
              <a:ext uri="{FF2B5EF4-FFF2-40B4-BE49-F238E27FC236}">
                <a16:creationId xmlns="" xmlns:a16="http://schemas.microsoft.com/office/drawing/2014/main" id="{CF88830B-A5AD-4628-90BA-738BDBF05CCB}"/>
              </a:ext>
            </a:extLst>
          </p:cNvPr>
          <p:cNvSpPr/>
          <p:nvPr/>
        </p:nvSpPr>
        <p:spPr>
          <a:xfrm>
            <a:off x="344852" y="2768107"/>
            <a:ext cx="1467574" cy="484632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/>
              <a:t>До 3 років</a:t>
            </a:r>
            <a:endParaRPr lang="ru-RU" b="1" dirty="0"/>
          </a:p>
        </p:txBody>
      </p:sp>
      <p:sp>
        <p:nvSpPr>
          <p:cNvPr id="12" name="Стрелка: вправо 11">
            <a:extLst>
              <a:ext uri="{FF2B5EF4-FFF2-40B4-BE49-F238E27FC236}">
                <a16:creationId xmlns="" xmlns:a16="http://schemas.microsoft.com/office/drawing/2014/main" id="{B25D582F-B101-4471-94FE-7D9070853AD1}"/>
              </a:ext>
            </a:extLst>
          </p:cNvPr>
          <p:cNvSpPr/>
          <p:nvPr/>
        </p:nvSpPr>
        <p:spPr>
          <a:xfrm>
            <a:off x="344852" y="3561798"/>
            <a:ext cx="1467574" cy="484632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/>
              <a:t>3-10 років</a:t>
            </a:r>
            <a:endParaRPr lang="ru-RU" b="1" dirty="0"/>
          </a:p>
        </p:txBody>
      </p:sp>
      <p:sp>
        <p:nvSpPr>
          <p:cNvPr id="13" name="Стрелка: вправо 12">
            <a:extLst>
              <a:ext uri="{FF2B5EF4-FFF2-40B4-BE49-F238E27FC236}">
                <a16:creationId xmlns="" xmlns:a16="http://schemas.microsoft.com/office/drawing/2014/main" id="{03C03319-1027-4647-9CAE-7AF9082C85DC}"/>
              </a:ext>
            </a:extLst>
          </p:cNvPr>
          <p:cNvSpPr/>
          <p:nvPr/>
        </p:nvSpPr>
        <p:spPr>
          <a:xfrm>
            <a:off x="344852" y="4362775"/>
            <a:ext cx="1467574" cy="484632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/>
              <a:t>10-20 років</a:t>
            </a:r>
            <a:endParaRPr lang="ru-RU" b="1" dirty="0"/>
          </a:p>
        </p:txBody>
      </p:sp>
      <p:sp>
        <p:nvSpPr>
          <p:cNvPr id="14" name="Стрелка: вправо 13">
            <a:extLst>
              <a:ext uri="{FF2B5EF4-FFF2-40B4-BE49-F238E27FC236}">
                <a16:creationId xmlns="" xmlns:a16="http://schemas.microsoft.com/office/drawing/2014/main" id="{6975E7D7-0469-418A-ABBE-2D9778E76CD7}"/>
              </a:ext>
            </a:extLst>
          </p:cNvPr>
          <p:cNvSpPr/>
          <p:nvPr/>
        </p:nvSpPr>
        <p:spPr>
          <a:xfrm>
            <a:off x="344852" y="5163752"/>
            <a:ext cx="1467574" cy="484632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/>
              <a:t>За 20 років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917507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BD4E8BA-A95A-4F7C-BAAE-F480DA7C50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436" y="190031"/>
            <a:ext cx="7886700" cy="610069"/>
          </a:xfrm>
        </p:spPr>
        <p:txBody>
          <a:bodyPr>
            <a:noAutofit/>
          </a:bodyPr>
          <a:lstStyle/>
          <a:p>
            <a:pPr algn="ctr"/>
            <a:r>
              <a:rPr lang="uk-UA" sz="3600" b="1" i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Відомості про молодих фахівців </a:t>
            </a:r>
            <a:endParaRPr lang="ru-RU" sz="3600" b="1" i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grpSp>
        <p:nvGrpSpPr>
          <p:cNvPr id="5" name="Group 36">
            <a:extLst>
              <a:ext uri="{FF2B5EF4-FFF2-40B4-BE49-F238E27FC236}">
                <a16:creationId xmlns="" xmlns:a16="http://schemas.microsoft.com/office/drawing/2014/main" id="{8A56C60D-4D73-49A2-A7D2-F091E75508F8}"/>
              </a:ext>
            </a:extLst>
          </p:cNvPr>
          <p:cNvGrpSpPr>
            <a:grpSpLocks/>
          </p:cNvGrpSpPr>
          <p:nvPr/>
        </p:nvGrpSpPr>
        <p:grpSpPr bwMode="auto">
          <a:xfrm>
            <a:off x="1199865" y="1676400"/>
            <a:ext cx="2133600" cy="4210050"/>
            <a:chOff x="576" y="1056"/>
            <a:chExt cx="1344" cy="2652"/>
          </a:xfrm>
        </p:grpSpPr>
        <p:sp>
          <p:nvSpPr>
            <p:cNvPr id="6" name="Rectangle 2">
              <a:extLst>
                <a:ext uri="{FF2B5EF4-FFF2-40B4-BE49-F238E27FC236}">
                  <a16:creationId xmlns="" xmlns:a16="http://schemas.microsoft.com/office/drawing/2014/main" id="{B9806DC6-87B4-434B-9385-3BFE9EDA945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522" y="1074"/>
              <a:ext cx="96" cy="235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AutoShape 5">
              <a:extLst>
                <a:ext uri="{FF2B5EF4-FFF2-40B4-BE49-F238E27FC236}">
                  <a16:creationId xmlns="" xmlns:a16="http://schemas.microsoft.com/office/drawing/2014/main" id="{62D329D8-C1A4-42CB-A7AC-7720F3860D4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186" y="3415"/>
              <a:ext cx="432" cy="288"/>
            </a:xfrm>
            <a:prstGeom prst="parallelogram">
              <a:avLst>
                <a:gd name="adj" fmla="val 114236"/>
              </a:avLst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AutoShape 7">
              <a:extLst>
                <a:ext uri="{FF2B5EF4-FFF2-40B4-BE49-F238E27FC236}">
                  <a16:creationId xmlns="" xmlns:a16="http://schemas.microsoft.com/office/drawing/2014/main" id="{4D54717D-D4F3-4918-AB54-1076AF728FC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76" y="1488"/>
              <a:ext cx="1344" cy="54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CCECFF"/>
                </a:gs>
                <a:gs pos="50000">
                  <a:srgbClr val="CCECFF">
                    <a:gamma/>
                    <a:tint val="42353"/>
                    <a:invGamma/>
                  </a:srgbClr>
                </a:gs>
                <a:gs pos="100000">
                  <a:srgbClr val="CCECFF"/>
                </a:gs>
              </a:gsLst>
              <a:lin ang="2700000" scaled="1"/>
            </a:gradFill>
            <a:ln w="38100">
              <a:solidFill>
                <a:srgbClr val="3366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uk-UA" sz="2800" b="1" i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2017/2018</a:t>
              </a:r>
              <a:endParaRPr lang="en-US" sz="28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9" name="Group 8">
              <a:extLst>
                <a:ext uri="{FF2B5EF4-FFF2-40B4-BE49-F238E27FC236}">
                  <a16:creationId xmlns="" xmlns:a16="http://schemas.microsoft.com/office/drawing/2014/main" id="{13614284-A5AB-4DA5-81E7-9CD2F1C2720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01" y="1056"/>
              <a:ext cx="517" cy="480"/>
              <a:chOff x="1101" y="1056"/>
              <a:chExt cx="517" cy="480"/>
            </a:xfrm>
          </p:grpSpPr>
          <p:sp>
            <p:nvSpPr>
              <p:cNvPr id="15" name="AutoShape 9">
                <a:extLst>
                  <a:ext uri="{FF2B5EF4-FFF2-40B4-BE49-F238E27FC236}">
                    <a16:creationId xmlns="" xmlns:a16="http://schemas.microsoft.com/office/drawing/2014/main" id="{6C32175D-D884-4A16-8C23-B5E52328B662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186" y="1056"/>
                <a:ext cx="432" cy="288"/>
              </a:xfrm>
              <a:prstGeom prst="parallelogram">
                <a:avLst>
                  <a:gd name="adj" fmla="val 109375"/>
                </a:avLst>
              </a:prstGeom>
              <a:solidFill>
                <a:srgbClr val="0099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" name="AutoShape 10">
                <a:extLst>
                  <a:ext uri="{FF2B5EF4-FFF2-40B4-BE49-F238E27FC236}">
                    <a16:creationId xmlns="" xmlns:a16="http://schemas.microsoft.com/office/drawing/2014/main" id="{511E67AC-C291-4531-877D-A73B46959B96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101" y="1344"/>
                <a:ext cx="288" cy="192"/>
              </a:xfrm>
              <a:prstGeom prst="downArrow">
                <a:avLst>
                  <a:gd name="adj1" fmla="val 38889"/>
                  <a:gd name="adj2" fmla="val 50519"/>
                </a:avLst>
              </a:prstGeom>
              <a:solidFill>
                <a:srgbClr val="0099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" name="AutoShape 11">
              <a:extLst>
                <a:ext uri="{FF2B5EF4-FFF2-40B4-BE49-F238E27FC236}">
                  <a16:creationId xmlns="" xmlns:a16="http://schemas.microsoft.com/office/drawing/2014/main" id="{65E38D80-7987-4F12-9C40-DD06D8AE702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76" y="2160"/>
              <a:ext cx="1344" cy="54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CCECFF"/>
                </a:gs>
                <a:gs pos="50000">
                  <a:srgbClr val="CCECFF">
                    <a:gamma/>
                    <a:tint val="42353"/>
                    <a:invGamma/>
                  </a:srgbClr>
                </a:gs>
                <a:gs pos="100000">
                  <a:srgbClr val="CCECFF"/>
                </a:gs>
              </a:gsLst>
              <a:lin ang="2700000" scaled="1"/>
            </a:gradFill>
            <a:ln w="38100">
              <a:solidFill>
                <a:srgbClr val="3366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uk-UA" sz="2800" b="1" i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2018/2019</a:t>
              </a:r>
              <a:endParaRPr lang="en-US" sz="28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" name="AutoShape 12">
              <a:extLst>
                <a:ext uri="{FF2B5EF4-FFF2-40B4-BE49-F238E27FC236}">
                  <a16:creationId xmlns="" xmlns:a16="http://schemas.microsoft.com/office/drawing/2014/main" id="{C85BA4FF-21AD-418B-87AA-271936E455F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76" y="2832"/>
              <a:ext cx="1344" cy="54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CCECFF"/>
                </a:gs>
                <a:gs pos="50000">
                  <a:srgbClr val="CCECFF">
                    <a:gamma/>
                    <a:tint val="42353"/>
                    <a:invGamma/>
                  </a:srgbClr>
                </a:gs>
                <a:gs pos="100000">
                  <a:srgbClr val="CCECFF"/>
                </a:gs>
              </a:gsLst>
              <a:lin ang="2700000" scaled="1"/>
            </a:gradFill>
            <a:ln w="38100">
              <a:solidFill>
                <a:srgbClr val="3366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uk-UA" sz="2800" b="1" i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2019/2020</a:t>
              </a:r>
              <a:endParaRPr lang="en-US" sz="28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" name="AutoShape 13">
              <a:extLst>
                <a:ext uri="{FF2B5EF4-FFF2-40B4-BE49-F238E27FC236}">
                  <a16:creationId xmlns="" xmlns:a16="http://schemas.microsoft.com/office/drawing/2014/main" id="{B2572967-7406-401B-80F5-896E4102E1A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104" y="2034"/>
              <a:ext cx="288" cy="192"/>
            </a:xfrm>
            <a:prstGeom prst="downArrow">
              <a:avLst>
                <a:gd name="adj1" fmla="val 38889"/>
                <a:gd name="adj2" fmla="val 50519"/>
              </a:avLst>
            </a:prstGeom>
            <a:gradFill rotWithShape="1">
              <a:gsLst>
                <a:gs pos="0">
                  <a:srgbClr val="0099FF">
                    <a:gamma/>
                    <a:shade val="46275"/>
                    <a:invGamma/>
                  </a:srgbClr>
                </a:gs>
                <a:gs pos="100000">
                  <a:srgbClr val="0099F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AutoShape 14">
              <a:extLst>
                <a:ext uri="{FF2B5EF4-FFF2-40B4-BE49-F238E27FC236}">
                  <a16:creationId xmlns="" xmlns:a16="http://schemas.microsoft.com/office/drawing/2014/main" id="{82CE3264-F26F-40DF-86EE-5DCBCE62B6A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104" y="2706"/>
              <a:ext cx="288" cy="192"/>
            </a:xfrm>
            <a:prstGeom prst="downArrow">
              <a:avLst>
                <a:gd name="adj1" fmla="val 38889"/>
                <a:gd name="adj2" fmla="val 50519"/>
              </a:avLst>
            </a:prstGeom>
            <a:gradFill rotWithShape="1">
              <a:gsLst>
                <a:gs pos="0">
                  <a:srgbClr val="0099FF">
                    <a:gamma/>
                    <a:shade val="46275"/>
                    <a:invGamma/>
                  </a:srgbClr>
                </a:gs>
                <a:gs pos="100000">
                  <a:srgbClr val="0099F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Rectangle 15">
              <a:extLst>
                <a:ext uri="{FF2B5EF4-FFF2-40B4-BE49-F238E27FC236}">
                  <a16:creationId xmlns="" xmlns:a16="http://schemas.microsoft.com/office/drawing/2014/main" id="{DF2A71BD-DFCF-486D-9783-A8E40D096BE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195" y="3390"/>
              <a:ext cx="109" cy="318"/>
            </a:xfrm>
            <a:prstGeom prst="rect">
              <a:avLst/>
            </a:prstGeom>
            <a:gradFill rotWithShape="1">
              <a:gsLst>
                <a:gs pos="0">
                  <a:srgbClr val="0099FF">
                    <a:gamma/>
                    <a:shade val="46275"/>
                    <a:invGamma/>
                  </a:srgbClr>
                </a:gs>
                <a:gs pos="50000">
                  <a:srgbClr val="0099FF"/>
                </a:gs>
                <a:gs pos="100000">
                  <a:srgbClr val="0099FF">
                    <a:gamma/>
                    <a:shade val="46275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" name="Group 37">
            <a:extLst>
              <a:ext uri="{FF2B5EF4-FFF2-40B4-BE49-F238E27FC236}">
                <a16:creationId xmlns="" xmlns:a16="http://schemas.microsoft.com/office/drawing/2014/main" id="{098E093A-1DBF-4BC6-97AD-6A7850ECEE1C}"/>
              </a:ext>
            </a:extLst>
          </p:cNvPr>
          <p:cNvGrpSpPr>
            <a:grpSpLocks/>
          </p:cNvGrpSpPr>
          <p:nvPr/>
        </p:nvGrpSpPr>
        <p:grpSpPr bwMode="auto">
          <a:xfrm>
            <a:off x="3505200" y="1676400"/>
            <a:ext cx="2133600" cy="4210050"/>
            <a:chOff x="576" y="1056"/>
            <a:chExt cx="1344" cy="2652"/>
          </a:xfrm>
        </p:grpSpPr>
        <p:sp>
          <p:nvSpPr>
            <p:cNvPr id="18" name="Rectangle 38">
              <a:extLst>
                <a:ext uri="{FF2B5EF4-FFF2-40B4-BE49-F238E27FC236}">
                  <a16:creationId xmlns="" xmlns:a16="http://schemas.microsoft.com/office/drawing/2014/main" id="{432F1B9A-3B9B-4C41-80D4-BA63D4CCC9A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522" y="1074"/>
              <a:ext cx="96" cy="235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AutoShape 39">
              <a:extLst>
                <a:ext uri="{FF2B5EF4-FFF2-40B4-BE49-F238E27FC236}">
                  <a16:creationId xmlns="" xmlns:a16="http://schemas.microsoft.com/office/drawing/2014/main" id="{91F9EC23-4DA4-4AD7-84E5-6BC8CDC604E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186" y="3415"/>
              <a:ext cx="432" cy="288"/>
            </a:xfrm>
            <a:prstGeom prst="parallelogram">
              <a:avLst>
                <a:gd name="adj" fmla="val 114236"/>
              </a:avLst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AutoShape 40">
              <a:extLst>
                <a:ext uri="{FF2B5EF4-FFF2-40B4-BE49-F238E27FC236}">
                  <a16:creationId xmlns="" xmlns:a16="http://schemas.microsoft.com/office/drawing/2014/main" id="{F5E25237-7AD7-4205-9175-B4B2A85E154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76" y="1488"/>
              <a:ext cx="1344" cy="54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CCFFFF"/>
                </a:gs>
                <a:gs pos="50000">
                  <a:srgbClr val="CCFFFF">
                    <a:gamma/>
                    <a:tint val="36471"/>
                    <a:invGamma/>
                  </a:srgbClr>
                </a:gs>
                <a:gs pos="100000">
                  <a:srgbClr val="CCFFFF"/>
                </a:gs>
              </a:gsLst>
              <a:lin ang="2700000" scaled="1"/>
            </a:gradFill>
            <a:ln w="38100">
              <a:solidFill>
                <a:srgbClr val="0099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uk-UA" sz="6600" b="1" dirty="0">
                  <a:solidFill>
                    <a:srgbClr val="FF0000"/>
                  </a:solidFill>
                </a:rPr>
                <a:t>3</a:t>
              </a:r>
              <a:endParaRPr lang="en-US" sz="6600" b="1" dirty="0">
                <a:solidFill>
                  <a:srgbClr val="FF0000"/>
                </a:solidFill>
              </a:endParaRPr>
            </a:p>
          </p:txBody>
        </p:sp>
        <p:grpSp>
          <p:nvGrpSpPr>
            <p:cNvPr id="21" name="Group 41">
              <a:extLst>
                <a:ext uri="{FF2B5EF4-FFF2-40B4-BE49-F238E27FC236}">
                  <a16:creationId xmlns="" xmlns:a16="http://schemas.microsoft.com/office/drawing/2014/main" id="{38355DD9-FD87-4E05-A766-6873A622357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01" y="1056"/>
              <a:ext cx="517" cy="480"/>
              <a:chOff x="1101" y="1056"/>
              <a:chExt cx="517" cy="480"/>
            </a:xfrm>
          </p:grpSpPr>
          <p:sp>
            <p:nvSpPr>
              <p:cNvPr id="27" name="AutoShape 42">
                <a:extLst>
                  <a:ext uri="{FF2B5EF4-FFF2-40B4-BE49-F238E27FC236}">
                    <a16:creationId xmlns="" xmlns:a16="http://schemas.microsoft.com/office/drawing/2014/main" id="{5737D18C-E1D4-40B8-9609-5575644F9812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186" y="1056"/>
                <a:ext cx="432" cy="288"/>
              </a:xfrm>
              <a:prstGeom prst="parallelogram">
                <a:avLst>
                  <a:gd name="adj" fmla="val 109375"/>
                </a:avLst>
              </a:prstGeom>
              <a:solidFill>
                <a:srgbClr val="0099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" name="AutoShape 43">
                <a:extLst>
                  <a:ext uri="{FF2B5EF4-FFF2-40B4-BE49-F238E27FC236}">
                    <a16:creationId xmlns="" xmlns:a16="http://schemas.microsoft.com/office/drawing/2014/main" id="{63BDB0DB-E875-4C8E-B5ED-B86F1CAD7EDE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101" y="1344"/>
                <a:ext cx="288" cy="192"/>
              </a:xfrm>
              <a:prstGeom prst="downArrow">
                <a:avLst>
                  <a:gd name="adj1" fmla="val 38889"/>
                  <a:gd name="adj2" fmla="val 50519"/>
                </a:avLst>
              </a:prstGeom>
              <a:solidFill>
                <a:srgbClr val="0099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2" name="AutoShape 44">
              <a:extLst>
                <a:ext uri="{FF2B5EF4-FFF2-40B4-BE49-F238E27FC236}">
                  <a16:creationId xmlns="" xmlns:a16="http://schemas.microsoft.com/office/drawing/2014/main" id="{09C47BFC-EE10-4C31-8516-FF79A29F389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76" y="2193"/>
              <a:ext cx="1344" cy="54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CCFFFF"/>
                </a:gs>
                <a:gs pos="50000">
                  <a:srgbClr val="CCFFFF">
                    <a:gamma/>
                    <a:tint val="36471"/>
                    <a:invGamma/>
                  </a:srgbClr>
                </a:gs>
                <a:gs pos="100000">
                  <a:srgbClr val="CCFFFF"/>
                </a:gs>
              </a:gsLst>
              <a:lin ang="2700000" scaled="1"/>
            </a:gradFill>
            <a:ln w="38100">
              <a:solidFill>
                <a:srgbClr val="0099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uk-UA" sz="6000" b="1" dirty="0">
                  <a:solidFill>
                    <a:srgbClr val="FF0000"/>
                  </a:solidFill>
                </a:rPr>
                <a:t>6</a:t>
              </a:r>
              <a:endParaRPr lang="en-US" sz="6000" b="1" dirty="0">
                <a:solidFill>
                  <a:srgbClr val="FF0000"/>
                </a:solidFill>
              </a:endParaRPr>
            </a:p>
          </p:txBody>
        </p:sp>
        <p:sp>
          <p:nvSpPr>
            <p:cNvPr id="23" name="AutoShape 45">
              <a:extLst>
                <a:ext uri="{FF2B5EF4-FFF2-40B4-BE49-F238E27FC236}">
                  <a16:creationId xmlns="" xmlns:a16="http://schemas.microsoft.com/office/drawing/2014/main" id="{AC1E4EC8-AE89-4C81-BA59-B781FFD4C97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76" y="2832"/>
              <a:ext cx="1344" cy="54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CCFFFF"/>
                </a:gs>
                <a:gs pos="50000">
                  <a:srgbClr val="CCFFFF">
                    <a:gamma/>
                    <a:tint val="36471"/>
                    <a:invGamma/>
                  </a:srgbClr>
                </a:gs>
                <a:gs pos="100000">
                  <a:srgbClr val="CCFFFF"/>
                </a:gs>
              </a:gsLst>
              <a:lin ang="2700000" scaled="1"/>
            </a:gradFill>
            <a:ln w="38100">
              <a:solidFill>
                <a:srgbClr val="0099CC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uk-UA" sz="6600" b="1" dirty="0">
                  <a:solidFill>
                    <a:srgbClr val="FF0000"/>
                  </a:solidFill>
                </a:rPr>
                <a:t>6</a:t>
              </a:r>
              <a:endParaRPr lang="en-US" sz="6600" b="1" dirty="0">
                <a:solidFill>
                  <a:srgbClr val="FF0000"/>
                </a:solidFill>
              </a:endParaRPr>
            </a:p>
          </p:txBody>
        </p:sp>
        <p:sp>
          <p:nvSpPr>
            <p:cNvPr id="24" name="AutoShape 46">
              <a:extLst>
                <a:ext uri="{FF2B5EF4-FFF2-40B4-BE49-F238E27FC236}">
                  <a16:creationId xmlns="" xmlns:a16="http://schemas.microsoft.com/office/drawing/2014/main" id="{50B5168C-5D54-49A7-A3FD-55228066102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104" y="2034"/>
              <a:ext cx="288" cy="192"/>
            </a:xfrm>
            <a:prstGeom prst="downArrow">
              <a:avLst>
                <a:gd name="adj1" fmla="val 38889"/>
                <a:gd name="adj2" fmla="val 50519"/>
              </a:avLst>
            </a:prstGeom>
            <a:gradFill rotWithShape="1">
              <a:gsLst>
                <a:gs pos="0">
                  <a:srgbClr val="0099CC">
                    <a:gamma/>
                    <a:shade val="46275"/>
                    <a:invGamma/>
                  </a:srgbClr>
                </a:gs>
                <a:gs pos="100000">
                  <a:srgbClr val="0099CC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AutoShape 47">
              <a:extLst>
                <a:ext uri="{FF2B5EF4-FFF2-40B4-BE49-F238E27FC236}">
                  <a16:creationId xmlns="" xmlns:a16="http://schemas.microsoft.com/office/drawing/2014/main" id="{1979B05F-88A3-4095-8F99-8DA4710EF52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104" y="2706"/>
              <a:ext cx="288" cy="192"/>
            </a:xfrm>
            <a:prstGeom prst="downArrow">
              <a:avLst>
                <a:gd name="adj1" fmla="val 38889"/>
                <a:gd name="adj2" fmla="val 50519"/>
              </a:avLst>
            </a:prstGeom>
            <a:gradFill rotWithShape="1">
              <a:gsLst>
                <a:gs pos="0">
                  <a:srgbClr val="0099CC">
                    <a:gamma/>
                    <a:shade val="46275"/>
                    <a:invGamma/>
                  </a:srgbClr>
                </a:gs>
                <a:gs pos="100000">
                  <a:srgbClr val="0099CC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Rectangle 48">
              <a:extLst>
                <a:ext uri="{FF2B5EF4-FFF2-40B4-BE49-F238E27FC236}">
                  <a16:creationId xmlns="" xmlns:a16="http://schemas.microsoft.com/office/drawing/2014/main" id="{468DE634-5D47-4332-A615-B043023D2D6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195" y="3390"/>
              <a:ext cx="109" cy="318"/>
            </a:xfrm>
            <a:prstGeom prst="rect">
              <a:avLst/>
            </a:prstGeom>
            <a:gradFill rotWithShape="1">
              <a:gsLst>
                <a:gs pos="0">
                  <a:srgbClr val="0099CC">
                    <a:gamma/>
                    <a:shade val="46275"/>
                    <a:invGamma/>
                  </a:srgbClr>
                </a:gs>
                <a:gs pos="50000">
                  <a:srgbClr val="0099CC"/>
                </a:gs>
                <a:gs pos="100000">
                  <a:srgbClr val="0099CC">
                    <a:gamma/>
                    <a:shade val="46275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9" name="Group 49">
            <a:extLst>
              <a:ext uri="{FF2B5EF4-FFF2-40B4-BE49-F238E27FC236}">
                <a16:creationId xmlns="" xmlns:a16="http://schemas.microsoft.com/office/drawing/2014/main" id="{6D649C7E-CEFA-438A-8266-90E7E09E9C2D}"/>
              </a:ext>
            </a:extLst>
          </p:cNvPr>
          <p:cNvGrpSpPr>
            <a:grpSpLocks/>
          </p:cNvGrpSpPr>
          <p:nvPr/>
        </p:nvGrpSpPr>
        <p:grpSpPr bwMode="auto">
          <a:xfrm>
            <a:off x="5867400" y="1676400"/>
            <a:ext cx="2152650" cy="4210050"/>
            <a:chOff x="576" y="1056"/>
            <a:chExt cx="1356" cy="2652"/>
          </a:xfrm>
        </p:grpSpPr>
        <p:sp>
          <p:nvSpPr>
            <p:cNvPr id="30" name="Rectangle 50">
              <a:extLst>
                <a:ext uri="{FF2B5EF4-FFF2-40B4-BE49-F238E27FC236}">
                  <a16:creationId xmlns="" xmlns:a16="http://schemas.microsoft.com/office/drawing/2014/main" id="{414F4AB2-B05B-43A7-9E94-518138F5F398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522" y="1074"/>
              <a:ext cx="96" cy="235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AutoShape 51">
              <a:extLst>
                <a:ext uri="{FF2B5EF4-FFF2-40B4-BE49-F238E27FC236}">
                  <a16:creationId xmlns="" xmlns:a16="http://schemas.microsoft.com/office/drawing/2014/main" id="{E4D2981E-5A84-4F7D-B25C-DA605F61E74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186" y="3415"/>
              <a:ext cx="432" cy="288"/>
            </a:xfrm>
            <a:prstGeom prst="parallelogram">
              <a:avLst>
                <a:gd name="adj" fmla="val 114236"/>
              </a:avLst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AutoShape 52">
              <a:extLst>
                <a:ext uri="{FF2B5EF4-FFF2-40B4-BE49-F238E27FC236}">
                  <a16:creationId xmlns="" xmlns:a16="http://schemas.microsoft.com/office/drawing/2014/main" id="{EA501294-4435-4114-8223-FEC2B2CD276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76" y="1488"/>
              <a:ext cx="1344" cy="54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E9FDCF"/>
                </a:gs>
                <a:gs pos="50000">
                  <a:srgbClr val="E9FDCF">
                    <a:gamma/>
                    <a:tint val="33333"/>
                    <a:invGamma/>
                  </a:srgbClr>
                </a:gs>
                <a:gs pos="100000">
                  <a:srgbClr val="E9FDCF"/>
                </a:gs>
              </a:gsLst>
              <a:lin ang="2700000" scaled="1"/>
            </a:gradFill>
            <a:ln w="38100">
              <a:solidFill>
                <a:srgbClr val="0099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uk-UA" sz="5400" b="1" dirty="0" smtClean="0">
                  <a:solidFill>
                    <a:srgbClr val="FF0000"/>
                  </a:solidFill>
                </a:rPr>
                <a:t>27</a:t>
              </a:r>
              <a:endParaRPr lang="en-US" sz="5400" b="1" dirty="0">
                <a:solidFill>
                  <a:srgbClr val="FF0000"/>
                </a:solidFill>
              </a:endParaRPr>
            </a:p>
          </p:txBody>
        </p:sp>
        <p:grpSp>
          <p:nvGrpSpPr>
            <p:cNvPr id="33" name="Group 53">
              <a:extLst>
                <a:ext uri="{FF2B5EF4-FFF2-40B4-BE49-F238E27FC236}">
                  <a16:creationId xmlns="" xmlns:a16="http://schemas.microsoft.com/office/drawing/2014/main" id="{4D5B0D3B-3FE5-43C2-86E2-B2F0841AC3E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01" y="1056"/>
              <a:ext cx="517" cy="480"/>
              <a:chOff x="1101" y="1056"/>
              <a:chExt cx="517" cy="480"/>
            </a:xfrm>
          </p:grpSpPr>
          <p:sp>
            <p:nvSpPr>
              <p:cNvPr id="39" name="AutoShape 54">
                <a:extLst>
                  <a:ext uri="{FF2B5EF4-FFF2-40B4-BE49-F238E27FC236}">
                    <a16:creationId xmlns="" xmlns:a16="http://schemas.microsoft.com/office/drawing/2014/main" id="{610AAB64-D9B3-422A-818C-3643A4E0A68D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186" y="1056"/>
                <a:ext cx="432" cy="288"/>
              </a:xfrm>
              <a:prstGeom prst="parallelogram">
                <a:avLst>
                  <a:gd name="adj" fmla="val 109375"/>
                </a:avLst>
              </a:prstGeom>
              <a:solidFill>
                <a:srgbClr val="0099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" name="AutoShape 55">
                <a:extLst>
                  <a:ext uri="{FF2B5EF4-FFF2-40B4-BE49-F238E27FC236}">
                    <a16:creationId xmlns="" xmlns:a16="http://schemas.microsoft.com/office/drawing/2014/main" id="{BFA06E97-F131-49DD-9827-1338146AFC0F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101" y="1344"/>
                <a:ext cx="288" cy="192"/>
              </a:xfrm>
              <a:prstGeom prst="downArrow">
                <a:avLst>
                  <a:gd name="adj1" fmla="val 38889"/>
                  <a:gd name="adj2" fmla="val 50519"/>
                </a:avLst>
              </a:prstGeom>
              <a:solidFill>
                <a:srgbClr val="0099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4" name="AutoShape 56">
              <a:extLst>
                <a:ext uri="{FF2B5EF4-FFF2-40B4-BE49-F238E27FC236}">
                  <a16:creationId xmlns="" xmlns:a16="http://schemas.microsoft.com/office/drawing/2014/main" id="{35338049-7CC8-4A50-9F0C-3752FBA6788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76" y="2160"/>
              <a:ext cx="1344" cy="54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E9FDCF"/>
                </a:gs>
                <a:gs pos="50000">
                  <a:srgbClr val="E9FDCF">
                    <a:gamma/>
                    <a:tint val="33333"/>
                    <a:invGamma/>
                  </a:srgbClr>
                </a:gs>
                <a:gs pos="100000">
                  <a:srgbClr val="E9FDCF"/>
                </a:gs>
              </a:gsLst>
              <a:lin ang="2700000" scaled="1"/>
            </a:gradFill>
            <a:ln w="38100">
              <a:solidFill>
                <a:srgbClr val="0099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uk-UA" sz="5400" b="1" dirty="0" smtClean="0">
                  <a:solidFill>
                    <a:srgbClr val="FF0000"/>
                  </a:solidFill>
                </a:rPr>
                <a:t>31</a:t>
              </a:r>
              <a:endParaRPr lang="en-US" sz="5400" b="1" dirty="0">
                <a:solidFill>
                  <a:srgbClr val="FF0000"/>
                </a:solidFill>
              </a:endParaRPr>
            </a:p>
          </p:txBody>
        </p:sp>
        <p:sp>
          <p:nvSpPr>
            <p:cNvPr id="35" name="AutoShape 57">
              <a:extLst>
                <a:ext uri="{FF2B5EF4-FFF2-40B4-BE49-F238E27FC236}">
                  <a16:creationId xmlns="" xmlns:a16="http://schemas.microsoft.com/office/drawing/2014/main" id="{92319974-454A-4D9A-9FC5-90E4E982BF6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88" y="2819"/>
              <a:ext cx="1344" cy="54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E9FDCF"/>
                </a:gs>
                <a:gs pos="50000">
                  <a:srgbClr val="E9FDCF">
                    <a:gamma/>
                    <a:tint val="33333"/>
                    <a:invGamma/>
                  </a:srgbClr>
                </a:gs>
                <a:gs pos="100000">
                  <a:srgbClr val="E9FDCF"/>
                </a:gs>
              </a:gsLst>
              <a:lin ang="2700000" scaled="1"/>
            </a:gradFill>
            <a:ln w="38100">
              <a:solidFill>
                <a:srgbClr val="00999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uk-UA" sz="7200" b="1" dirty="0">
                  <a:solidFill>
                    <a:srgbClr val="C00000"/>
                  </a:solidFill>
                </a:rPr>
                <a:t>31</a:t>
              </a:r>
              <a:endParaRPr lang="en-US" sz="7200" b="1" dirty="0">
                <a:solidFill>
                  <a:srgbClr val="C00000"/>
                </a:solidFill>
              </a:endParaRPr>
            </a:p>
          </p:txBody>
        </p:sp>
        <p:sp>
          <p:nvSpPr>
            <p:cNvPr id="36" name="AutoShape 58">
              <a:extLst>
                <a:ext uri="{FF2B5EF4-FFF2-40B4-BE49-F238E27FC236}">
                  <a16:creationId xmlns="" xmlns:a16="http://schemas.microsoft.com/office/drawing/2014/main" id="{DD5D753B-5304-4E24-B830-5313B1E4541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104" y="2034"/>
              <a:ext cx="288" cy="192"/>
            </a:xfrm>
            <a:prstGeom prst="downArrow">
              <a:avLst>
                <a:gd name="adj1" fmla="val 38889"/>
                <a:gd name="adj2" fmla="val 50519"/>
              </a:avLst>
            </a:prstGeom>
            <a:gradFill rotWithShape="1">
              <a:gsLst>
                <a:gs pos="0">
                  <a:srgbClr val="009999">
                    <a:gamma/>
                    <a:shade val="46275"/>
                    <a:invGamma/>
                  </a:srgbClr>
                </a:gs>
                <a:gs pos="100000">
                  <a:srgbClr val="009999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AutoShape 59">
              <a:extLst>
                <a:ext uri="{FF2B5EF4-FFF2-40B4-BE49-F238E27FC236}">
                  <a16:creationId xmlns="" xmlns:a16="http://schemas.microsoft.com/office/drawing/2014/main" id="{D808BE28-8FD5-49CC-8377-7E09F15A3EF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104" y="2706"/>
              <a:ext cx="288" cy="192"/>
            </a:xfrm>
            <a:prstGeom prst="downArrow">
              <a:avLst>
                <a:gd name="adj1" fmla="val 38889"/>
                <a:gd name="adj2" fmla="val 50519"/>
              </a:avLst>
            </a:prstGeom>
            <a:gradFill rotWithShape="1">
              <a:gsLst>
                <a:gs pos="0">
                  <a:srgbClr val="009999">
                    <a:gamma/>
                    <a:shade val="46275"/>
                    <a:invGamma/>
                  </a:srgbClr>
                </a:gs>
                <a:gs pos="100000">
                  <a:srgbClr val="009999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Rectangle 60">
              <a:extLst>
                <a:ext uri="{FF2B5EF4-FFF2-40B4-BE49-F238E27FC236}">
                  <a16:creationId xmlns="" xmlns:a16="http://schemas.microsoft.com/office/drawing/2014/main" id="{C1143544-34DA-4468-B641-B12AE89C5D5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195" y="3390"/>
              <a:ext cx="109" cy="318"/>
            </a:xfrm>
            <a:prstGeom prst="rect">
              <a:avLst/>
            </a:prstGeom>
            <a:gradFill rotWithShape="1">
              <a:gsLst>
                <a:gs pos="0">
                  <a:srgbClr val="009999">
                    <a:gamma/>
                    <a:shade val="46275"/>
                    <a:invGamma/>
                  </a:srgbClr>
                </a:gs>
                <a:gs pos="50000">
                  <a:srgbClr val="009999"/>
                </a:gs>
                <a:gs pos="100000">
                  <a:srgbClr val="009999">
                    <a:gamma/>
                    <a:shade val="46275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1D3F9227-C577-4670-A8DA-5FCB8627EF26}"/>
              </a:ext>
            </a:extLst>
          </p:cNvPr>
          <p:cNvSpPr txBox="1"/>
          <p:nvPr/>
        </p:nvSpPr>
        <p:spPr>
          <a:xfrm>
            <a:off x="1518269" y="865750"/>
            <a:ext cx="21336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uk-UA" sz="2400" b="1" i="1" dirty="0">
                <a:ln/>
                <a:solidFill>
                  <a:schemeClr val="accent4"/>
                </a:solidFill>
              </a:rPr>
              <a:t>Навчальний рік</a:t>
            </a:r>
            <a:endParaRPr lang="en-US" sz="2400" b="1" i="1" dirty="0">
              <a:ln/>
              <a:solidFill>
                <a:schemeClr val="accent4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C3CC5A9D-AC73-4AB6-ACFE-76BFD164E7D9}"/>
              </a:ext>
            </a:extLst>
          </p:cNvPr>
          <p:cNvSpPr txBox="1"/>
          <p:nvPr/>
        </p:nvSpPr>
        <p:spPr>
          <a:xfrm>
            <a:off x="3671204" y="889173"/>
            <a:ext cx="2785271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uk-UA" sz="2400" b="1" dirty="0">
                <a:ln/>
                <a:solidFill>
                  <a:schemeClr val="accent4"/>
                </a:solidFill>
              </a:rPr>
              <a:t>Кількість молодих </a:t>
            </a:r>
          </a:p>
          <a:p>
            <a:pPr algn="ctr"/>
            <a:r>
              <a:rPr lang="uk-UA" sz="2400" b="1" dirty="0">
                <a:ln/>
                <a:solidFill>
                  <a:schemeClr val="accent4"/>
                </a:solidFill>
              </a:rPr>
              <a:t>фахівців</a:t>
            </a:r>
            <a:endParaRPr lang="en-US" sz="2400" b="1" dirty="0">
              <a:ln/>
              <a:solidFill>
                <a:schemeClr val="accent4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22A7F1D1-ABEA-40CA-9BBF-00D65F1B3CDF}"/>
              </a:ext>
            </a:extLst>
          </p:cNvPr>
          <p:cNvSpPr txBox="1"/>
          <p:nvPr/>
        </p:nvSpPr>
        <p:spPr>
          <a:xfrm>
            <a:off x="6275208" y="865749"/>
            <a:ext cx="2334202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uk-UA" sz="2400" b="1" dirty="0">
                <a:ln/>
                <a:solidFill>
                  <a:schemeClr val="accent4"/>
                </a:solidFill>
              </a:rPr>
              <a:t>Всього </a:t>
            </a:r>
          </a:p>
          <a:p>
            <a:pPr algn="ctr"/>
            <a:r>
              <a:rPr lang="uk-UA" sz="2400" b="1" dirty="0">
                <a:ln/>
                <a:solidFill>
                  <a:schemeClr val="accent4"/>
                </a:solidFill>
              </a:rPr>
              <a:t>педпрацівників</a:t>
            </a:r>
            <a:endParaRPr lang="en-US" sz="2400" b="1" dirty="0">
              <a:ln/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18400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C9198AB-25EF-4949-A24D-C1E01FD89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43185"/>
            <a:ext cx="7886700" cy="611418"/>
          </a:xfrm>
        </p:spPr>
        <p:txBody>
          <a:bodyPr/>
          <a:lstStyle/>
          <a:p>
            <a:pPr algn="ctr"/>
            <a:r>
              <a:rPr lang="uk-UA" b="1" i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Відомості про вчителів - пенсіонерів</a:t>
            </a:r>
            <a:endParaRPr lang="ru-RU" b="1" i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graphicFrame>
        <p:nvGraphicFramePr>
          <p:cNvPr id="3" name="Схема 2">
            <a:extLst>
              <a:ext uri="{FF2B5EF4-FFF2-40B4-BE49-F238E27FC236}">
                <a16:creationId xmlns="" xmlns:a16="http://schemas.microsoft.com/office/drawing/2014/main" id="{CE9AD2F1-1AAA-4FF1-84CF-B2EFAE8804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24422482"/>
              </p:ext>
            </p:extLst>
          </p:nvPr>
        </p:nvGraphicFramePr>
        <p:xfrm>
          <a:off x="506027" y="1091955"/>
          <a:ext cx="7741328" cy="448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46595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>
            <a:spLocks noChangeArrowheads="1"/>
          </p:cNvSpPr>
          <p:nvPr/>
        </p:nvSpPr>
        <p:spPr bwMode="gray">
          <a:xfrm>
            <a:off x="-146904" y="1580357"/>
            <a:ext cx="9155430" cy="484028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10000"/>
                </a:srgbClr>
              </a:gs>
              <a:gs pos="100000">
                <a:srgbClr val="FFFFFF">
                  <a:alpha val="0"/>
                </a:srgbClr>
              </a:gs>
            </a:gsLst>
            <a:lin ang="16200000" scaled="1"/>
            <a:tileRect/>
          </a:gradFill>
          <a:ln w="12700">
            <a:noFill/>
            <a:miter lim="800000"/>
            <a:headEnd/>
            <a:tailEnd/>
          </a:ln>
          <a:effectLst/>
        </p:spPr>
        <p:txBody>
          <a:bodyPr lIns="108000" tIns="108000" rIns="144000" bIns="72000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190500" indent="-190500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buFont typeface="Wingdings" pitchFamily="2" charset="2"/>
              <a:buChar char="§"/>
              <a:defRPr/>
            </a:pPr>
            <a:endParaRPr lang="de-DE" noProof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40323" name="Text Box 3"/>
          <p:cNvSpPr txBox="1">
            <a:spLocks noChangeArrowheads="1"/>
          </p:cNvSpPr>
          <p:nvPr/>
        </p:nvSpPr>
        <p:spPr bwMode="gray">
          <a:xfrm>
            <a:off x="957523" y="1349524"/>
            <a:ext cx="191911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uk-UA" sz="2400" b="1" dirty="0">
                <a:solidFill>
                  <a:srgbClr val="2EB9B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ВИСОКИЙ</a:t>
            </a:r>
            <a:endParaRPr lang="en-US" sz="2400" b="1" dirty="0">
              <a:solidFill>
                <a:srgbClr val="2EB9B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grpSp>
        <p:nvGrpSpPr>
          <p:cNvPr id="440324" name="Group 4"/>
          <p:cNvGrpSpPr>
            <a:grpSpLocks/>
          </p:cNvGrpSpPr>
          <p:nvPr/>
        </p:nvGrpSpPr>
        <p:grpSpPr bwMode="auto">
          <a:xfrm>
            <a:off x="3467090" y="2140567"/>
            <a:ext cx="228600" cy="228600"/>
            <a:chOff x="2016" y="1920"/>
            <a:chExt cx="1680" cy="1680"/>
          </a:xfrm>
        </p:grpSpPr>
        <p:sp>
          <p:nvSpPr>
            <p:cNvPr id="440325" name="Oval 5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2EB9B6"/>
                </a:gs>
                <a:gs pos="100000">
                  <a:srgbClr val="2EB9B6">
                    <a:gamma/>
                    <a:shade val="2431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326" name="Freeform 6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chemeClr val="tx1"/>
                </a:gs>
                <a:gs pos="100000">
                  <a:srgbClr val="2EB9B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440327" name="AutoShape 7"/>
          <p:cNvCxnSpPr>
            <a:cxnSpLocks noChangeShapeType="1"/>
          </p:cNvCxnSpPr>
          <p:nvPr/>
        </p:nvCxnSpPr>
        <p:spPr bwMode="gray">
          <a:xfrm>
            <a:off x="2763838" y="1726639"/>
            <a:ext cx="703252" cy="438149"/>
          </a:xfrm>
          <a:prstGeom prst="straightConnector1">
            <a:avLst/>
          </a:prstGeom>
          <a:noFill/>
          <a:ln w="38100" cap="rnd">
            <a:solidFill>
              <a:srgbClr val="2EB9B6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40328" name="AutoShape 8"/>
          <p:cNvSpPr>
            <a:spLocks noChangeArrowheads="1"/>
          </p:cNvSpPr>
          <p:nvPr/>
        </p:nvSpPr>
        <p:spPr bwMode="gray">
          <a:xfrm flipH="1">
            <a:off x="1295400" y="5272088"/>
            <a:ext cx="7197725" cy="1066800"/>
          </a:xfrm>
          <a:prstGeom prst="homePlate">
            <a:avLst>
              <a:gd name="adj" fmla="val 42044"/>
            </a:avLst>
          </a:prstGeom>
          <a:gradFill rotWithShape="1">
            <a:gsLst>
              <a:gs pos="0">
                <a:srgbClr val="2EB9B6"/>
              </a:gs>
              <a:gs pos="100000">
                <a:srgbClr val="7AECD4"/>
              </a:gs>
            </a:gsLst>
            <a:lin ang="0" scaled="1"/>
          </a:gra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2EB9B6"/>
            </a:extrusionClr>
          </a:sp3d>
          <a:extLst>
            <a:ext uri="{91240B29-F687-4F45-9708-019B960494DF}">
              <a14:hiddenLine xmlns:a14="http://schemas.microsoft.com/office/drawing/2010/main" w="9525" algn="ctr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440330" name="Text Box 10"/>
          <p:cNvSpPr txBox="1">
            <a:spLocks noChangeArrowheads="1"/>
          </p:cNvSpPr>
          <p:nvPr/>
        </p:nvSpPr>
        <p:spPr bwMode="gray">
          <a:xfrm>
            <a:off x="537113" y="2472035"/>
            <a:ext cx="227337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2D36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uk-UA" sz="2400" b="1" dirty="0">
                <a:solidFill>
                  <a:srgbClr val="92D36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ДОСТАТНІЙ</a:t>
            </a:r>
            <a:endParaRPr lang="en-US" sz="2400" b="1" dirty="0">
              <a:solidFill>
                <a:srgbClr val="92D36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grpSp>
        <p:nvGrpSpPr>
          <p:cNvPr id="440331" name="Group 11"/>
          <p:cNvGrpSpPr>
            <a:grpSpLocks/>
          </p:cNvGrpSpPr>
          <p:nvPr/>
        </p:nvGrpSpPr>
        <p:grpSpPr bwMode="auto">
          <a:xfrm>
            <a:off x="2667000" y="3208574"/>
            <a:ext cx="228600" cy="228600"/>
            <a:chOff x="2016" y="1920"/>
            <a:chExt cx="1680" cy="1680"/>
          </a:xfrm>
        </p:grpSpPr>
        <p:sp>
          <p:nvSpPr>
            <p:cNvPr id="440332" name="Oval 12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92D365"/>
                </a:gs>
                <a:gs pos="100000">
                  <a:srgbClr val="92D365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333" name="Freeform 13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92D365">
                    <a:gamma/>
                    <a:tint val="0"/>
                    <a:invGamma/>
                  </a:srgbClr>
                </a:gs>
                <a:gs pos="100000">
                  <a:srgbClr val="92D365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440334" name="AutoShape 14"/>
          <p:cNvCxnSpPr>
            <a:cxnSpLocks noChangeShapeType="1"/>
            <a:endCxn id="440332" idx="0"/>
          </p:cNvCxnSpPr>
          <p:nvPr/>
        </p:nvCxnSpPr>
        <p:spPr bwMode="gray">
          <a:xfrm>
            <a:off x="1673803" y="2820988"/>
            <a:ext cx="1107497" cy="387586"/>
          </a:xfrm>
          <a:prstGeom prst="straightConnector1">
            <a:avLst/>
          </a:prstGeom>
          <a:noFill/>
          <a:ln w="38100" cap="rnd">
            <a:solidFill>
              <a:srgbClr val="92D365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40335" name="AutoShape 15"/>
          <p:cNvSpPr>
            <a:spLocks noChangeArrowheads="1"/>
          </p:cNvSpPr>
          <p:nvPr/>
        </p:nvSpPr>
        <p:spPr bwMode="gray">
          <a:xfrm flipH="1">
            <a:off x="2057400" y="4100513"/>
            <a:ext cx="6434138" cy="1066800"/>
          </a:xfrm>
          <a:prstGeom prst="homePlate">
            <a:avLst>
              <a:gd name="adj" fmla="val 44955"/>
            </a:avLst>
          </a:prstGeom>
          <a:gradFill rotWithShape="1">
            <a:gsLst>
              <a:gs pos="0">
                <a:srgbClr val="92D365"/>
              </a:gs>
              <a:gs pos="100000">
                <a:srgbClr val="CCFF99"/>
              </a:gs>
            </a:gsLst>
            <a:lin ang="0" scaled="1"/>
          </a:gra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92D365"/>
            </a:extrusionClr>
          </a:sp3d>
          <a:extLst>
            <a:ext uri="{91240B29-F687-4F45-9708-019B960494DF}">
              <a14:hiddenLine xmlns:a14="http://schemas.microsoft.com/office/drawing/2010/main" w="9525" algn="ctr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440337" name="Text Box 17"/>
          <p:cNvSpPr txBox="1">
            <a:spLocks noChangeArrowheads="1"/>
          </p:cNvSpPr>
          <p:nvPr/>
        </p:nvSpPr>
        <p:spPr bwMode="gray">
          <a:xfrm>
            <a:off x="295767" y="3560284"/>
            <a:ext cx="199926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6CEF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uk-UA" sz="2400" b="1" dirty="0">
                <a:solidFill>
                  <a:srgbClr val="0099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СЕРЕДНІЙ</a:t>
            </a:r>
            <a:endParaRPr lang="en-US" sz="2400" b="1" dirty="0">
              <a:solidFill>
                <a:srgbClr val="0099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grpSp>
        <p:nvGrpSpPr>
          <p:cNvPr id="440338" name="Group 18"/>
          <p:cNvGrpSpPr>
            <a:grpSpLocks/>
          </p:cNvGrpSpPr>
          <p:nvPr/>
        </p:nvGrpSpPr>
        <p:grpSpPr bwMode="auto">
          <a:xfrm>
            <a:off x="1917081" y="4444124"/>
            <a:ext cx="228600" cy="228600"/>
            <a:chOff x="2016" y="1920"/>
            <a:chExt cx="1680" cy="1680"/>
          </a:xfrm>
        </p:grpSpPr>
        <p:sp>
          <p:nvSpPr>
            <p:cNvPr id="440339" name="Oval 19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3399FF"/>
                </a:gs>
                <a:gs pos="100000">
                  <a:srgbClr val="3399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340" name="Freeform 20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3399FF">
                    <a:gamma/>
                    <a:tint val="3137"/>
                    <a:invGamma/>
                  </a:srgbClr>
                </a:gs>
                <a:gs pos="100000">
                  <a:srgbClr val="3399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440341" name="AutoShape 21"/>
          <p:cNvCxnSpPr>
            <a:cxnSpLocks noChangeShapeType="1"/>
          </p:cNvCxnSpPr>
          <p:nvPr/>
        </p:nvCxnSpPr>
        <p:spPr bwMode="gray">
          <a:xfrm flipH="1" flipV="1">
            <a:off x="1212586" y="3991938"/>
            <a:ext cx="704495" cy="437269"/>
          </a:xfrm>
          <a:prstGeom prst="straightConnector1">
            <a:avLst/>
          </a:prstGeom>
          <a:noFill/>
          <a:ln w="38100" cap="rnd">
            <a:solidFill>
              <a:srgbClr val="86CEF6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40342" name="AutoShape 22"/>
          <p:cNvSpPr>
            <a:spLocks noChangeArrowheads="1"/>
          </p:cNvSpPr>
          <p:nvPr/>
        </p:nvSpPr>
        <p:spPr bwMode="gray">
          <a:xfrm flipH="1">
            <a:off x="2895600" y="2933700"/>
            <a:ext cx="5600700" cy="1066800"/>
          </a:xfrm>
          <a:prstGeom prst="homePlate">
            <a:avLst>
              <a:gd name="adj" fmla="val 39083"/>
            </a:avLst>
          </a:prstGeom>
          <a:gradFill rotWithShape="1">
            <a:gsLst>
              <a:gs pos="0">
                <a:srgbClr val="5491D4"/>
              </a:gs>
              <a:gs pos="100000">
                <a:srgbClr val="99CCFF"/>
              </a:gs>
            </a:gsLst>
            <a:lin ang="0" scaled="1"/>
          </a:gra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5491D4"/>
            </a:extrusionClr>
          </a:sp3d>
          <a:extLst>
            <a:ext uri="{91240B29-F687-4F45-9708-019B960494DF}">
              <a14:hiddenLine xmlns:a14="http://schemas.microsoft.com/office/drawing/2010/main" w="9525" algn="ctr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440344" name="Text Box 24"/>
          <p:cNvSpPr txBox="1">
            <a:spLocks noChangeArrowheads="1"/>
          </p:cNvSpPr>
          <p:nvPr/>
        </p:nvSpPr>
        <p:spPr bwMode="gray">
          <a:xfrm>
            <a:off x="71837" y="5050888"/>
            <a:ext cx="182774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uk-UA" sz="1600" b="1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ПОЧАТКОВИЙ</a:t>
            </a:r>
            <a:endParaRPr lang="en-US" sz="1600" b="1" dirty="0">
              <a:solidFill>
                <a:srgbClr val="FF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grpSp>
        <p:nvGrpSpPr>
          <p:cNvPr id="440345" name="Group 25"/>
          <p:cNvGrpSpPr>
            <a:grpSpLocks/>
          </p:cNvGrpSpPr>
          <p:nvPr/>
        </p:nvGrpSpPr>
        <p:grpSpPr bwMode="auto">
          <a:xfrm>
            <a:off x="1178840" y="5796800"/>
            <a:ext cx="228600" cy="228600"/>
            <a:chOff x="2016" y="1920"/>
            <a:chExt cx="1680" cy="1680"/>
          </a:xfrm>
        </p:grpSpPr>
        <p:sp>
          <p:nvSpPr>
            <p:cNvPr id="440346" name="Oval 26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347" name="Freeform 27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6600">
                    <a:gamma/>
                    <a:tint val="0"/>
                    <a:invGamma/>
                  </a:srgbClr>
                </a:gs>
                <a:gs pos="100000">
                  <a:srgbClr val="FF66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440348" name="AutoShape 28"/>
          <p:cNvCxnSpPr>
            <a:cxnSpLocks noChangeShapeType="1"/>
            <a:endCxn id="440346" idx="2"/>
          </p:cNvCxnSpPr>
          <p:nvPr/>
        </p:nvCxnSpPr>
        <p:spPr bwMode="gray">
          <a:xfrm>
            <a:off x="792578" y="5472075"/>
            <a:ext cx="386262" cy="439025"/>
          </a:xfrm>
          <a:prstGeom prst="straightConnector1">
            <a:avLst/>
          </a:prstGeom>
          <a:noFill/>
          <a:ln w="38100" cap="rnd">
            <a:solidFill>
              <a:srgbClr val="B67FF3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40349" name="AutoShape 29"/>
          <p:cNvSpPr>
            <a:spLocks noChangeArrowheads="1"/>
          </p:cNvSpPr>
          <p:nvPr/>
        </p:nvSpPr>
        <p:spPr bwMode="gray">
          <a:xfrm flipH="1">
            <a:off x="3771900" y="1754188"/>
            <a:ext cx="4727575" cy="1066800"/>
          </a:xfrm>
          <a:prstGeom prst="homePlate">
            <a:avLst>
              <a:gd name="adj" fmla="val 37730"/>
            </a:avLst>
          </a:prstGeom>
          <a:gradFill rotWithShape="1">
            <a:gsLst>
              <a:gs pos="0">
                <a:srgbClr val="FF9933"/>
              </a:gs>
              <a:gs pos="100000">
                <a:srgbClr val="FFCC66"/>
              </a:gs>
            </a:gsLst>
            <a:lin ang="0" scaled="1"/>
          </a:gra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9933"/>
            </a:extrusionClr>
          </a:sp3d>
          <a:extLst>
            <a:ext uri="{91240B29-F687-4F45-9708-019B960494DF}">
              <a14:hiddenLine xmlns:a14="http://schemas.microsoft.com/office/drawing/2010/main" w="9525" algn="ctr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440350" name="Text Box 30"/>
          <p:cNvSpPr txBox="1">
            <a:spLocks noChangeArrowheads="1"/>
          </p:cNvSpPr>
          <p:nvPr/>
        </p:nvSpPr>
        <p:spPr bwMode="gray">
          <a:xfrm>
            <a:off x="3394121" y="5499170"/>
            <a:ext cx="4060727" cy="707886"/>
          </a:xfrm>
          <a:prstGeom prst="rect">
            <a:avLst/>
          </a:prstGeom>
          <a:ln/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l"/>
            <a:r>
              <a:rPr lang="uk-UA" sz="2000" u="sng" dirty="0" smtClean="0">
                <a:solidFill>
                  <a:schemeClr val="bg1"/>
                </a:solidFill>
              </a:rPr>
              <a:t>2017/2018 </a:t>
            </a:r>
            <a:r>
              <a:rPr lang="uk-UA" sz="2000" dirty="0" smtClean="0">
                <a:solidFill>
                  <a:schemeClr val="bg1"/>
                </a:solidFill>
              </a:rPr>
              <a:t>   </a:t>
            </a:r>
            <a:r>
              <a:rPr lang="uk-UA" sz="2000" u="sng" dirty="0" smtClean="0">
                <a:solidFill>
                  <a:schemeClr val="bg1"/>
                </a:solidFill>
              </a:rPr>
              <a:t>2018/2019 </a:t>
            </a:r>
            <a:r>
              <a:rPr lang="uk-UA" sz="2000" dirty="0" smtClean="0">
                <a:solidFill>
                  <a:schemeClr val="bg1"/>
                </a:solidFill>
              </a:rPr>
              <a:t>   </a:t>
            </a:r>
            <a:r>
              <a:rPr lang="uk-UA" sz="2000" u="sng" dirty="0" smtClean="0">
                <a:solidFill>
                  <a:schemeClr val="bg1"/>
                </a:solidFill>
              </a:rPr>
              <a:t>2019/2020</a:t>
            </a:r>
            <a:endParaRPr lang="uk-UA" sz="2000" u="sng" dirty="0">
              <a:solidFill>
                <a:schemeClr val="bg1"/>
              </a:solidFill>
            </a:endParaRPr>
          </a:p>
          <a:p>
            <a:pPr algn="l"/>
            <a:r>
              <a:rPr lang="uk-UA" sz="2000" dirty="0">
                <a:solidFill>
                  <a:schemeClr val="bg1"/>
                </a:solidFill>
              </a:rPr>
              <a:t>       </a:t>
            </a:r>
            <a:r>
              <a:rPr lang="uk-UA" sz="2000" dirty="0" smtClean="0">
                <a:solidFill>
                  <a:schemeClr val="bg1"/>
                </a:solidFill>
              </a:rPr>
              <a:t>5%                   </a:t>
            </a:r>
            <a:r>
              <a:rPr lang="uk-UA" sz="2000" dirty="0">
                <a:solidFill>
                  <a:schemeClr val="bg1"/>
                </a:solidFill>
              </a:rPr>
              <a:t>5 %                </a:t>
            </a:r>
            <a:r>
              <a:rPr lang="uk-UA" sz="2000" dirty="0" smtClean="0">
                <a:solidFill>
                  <a:schemeClr val="bg1"/>
                </a:solidFill>
              </a:rPr>
              <a:t>2  </a:t>
            </a:r>
            <a:r>
              <a:rPr lang="uk-UA" sz="2000" dirty="0">
                <a:solidFill>
                  <a:schemeClr val="bg1"/>
                </a:solidFill>
              </a:rPr>
              <a:t>%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34" name="Заголовок 1">
            <a:extLst>
              <a:ext uri="{FF2B5EF4-FFF2-40B4-BE49-F238E27FC236}">
                <a16:creationId xmlns="" xmlns:a16="http://schemas.microsoft.com/office/drawing/2014/main" id="{4E76669A-A62A-4B71-90F4-A5F53D39C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050" y="174624"/>
            <a:ext cx="7886700" cy="411163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400" b="1" i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Рівень навчальних досягнень учнів</a:t>
            </a:r>
            <a:endParaRPr lang="ru-RU" sz="4400" b="1" i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45" name="Text Box 30">
            <a:extLst>
              <a:ext uri="{FF2B5EF4-FFF2-40B4-BE49-F238E27FC236}">
                <a16:creationId xmlns="" xmlns:a16="http://schemas.microsoft.com/office/drawing/2014/main" id="{53027F1C-5AE4-48C7-B7D4-1EEEA1EC594C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3754438" y="4343002"/>
            <a:ext cx="4060727" cy="707886"/>
          </a:xfrm>
          <a:prstGeom prst="rect">
            <a:avLst/>
          </a:prstGeom>
          <a:ln/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l"/>
            <a:r>
              <a:rPr lang="uk-UA" sz="2000" u="sng" dirty="0" smtClean="0">
                <a:solidFill>
                  <a:schemeClr val="bg1"/>
                </a:solidFill>
              </a:rPr>
              <a:t>2017/2018 </a:t>
            </a:r>
            <a:r>
              <a:rPr lang="uk-UA" sz="2000" dirty="0" smtClean="0">
                <a:solidFill>
                  <a:schemeClr val="bg1"/>
                </a:solidFill>
              </a:rPr>
              <a:t>   </a:t>
            </a:r>
            <a:r>
              <a:rPr lang="uk-UA" sz="2000" u="sng" dirty="0" smtClean="0">
                <a:solidFill>
                  <a:schemeClr val="bg1"/>
                </a:solidFill>
              </a:rPr>
              <a:t>2018/2019 </a:t>
            </a:r>
            <a:r>
              <a:rPr lang="uk-UA" sz="2000" dirty="0" smtClean="0">
                <a:solidFill>
                  <a:schemeClr val="bg1"/>
                </a:solidFill>
              </a:rPr>
              <a:t>   </a:t>
            </a:r>
            <a:r>
              <a:rPr lang="uk-UA" sz="2000" u="sng" dirty="0" smtClean="0">
                <a:solidFill>
                  <a:schemeClr val="bg1"/>
                </a:solidFill>
              </a:rPr>
              <a:t>2019/2020</a:t>
            </a:r>
            <a:endParaRPr lang="uk-UA" sz="2000" u="sng" dirty="0">
              <a:solidFill>
                <a:schemeClr val="bg1"/>
              </a:solidFill>
            </a:endParaRPr>
          </a:p>
          <a:p>
            <a:pPr algn="l"/>
            <a:r>
              <a:rPr lang="uk-UA" sz="2000" dirty="0">
                <a:solidFill>
                  <a:schemeClr val="bg1"/>
                </a:solidFill>
              </a:rPr>
              <a:t>       </a:t>
            </a:r>
            <a:r>
              <a:rPr lang="uk-UA" sz="2000" dirty="0" smtClean="0">
                <a:solidFill>
                  <a:schemeClr val="bg1"/>
                </a:solidFill>
              </a:rPr>
              <a:t>38 </a:t>
            </a:r>
            <a:r>
              <a:rPr lang="uk-UA" sz="2000" dirty="0">
                <a:solidFill>
                  <a:schemeClr val="bg1"/>
                </a:solidFill>
              </a:rPr>
              <a:t>%                 </a:t>
            </a:r>
            <a:r>
              <a:rPr lang="uk-UA" sz="2000" dirty="0" smtClean="0">
                <a:solidFill>
                  <a:schemeClr val="bg1"/>
                </a:solidFill>
              </a:rPr>
              <a:t>33 </a:t>
            </a:r>
            <a:r>
              <a:rPr lang="uk-UA" sz="2000" dirty="0">
                <a:solidFill>
                  <a:schemeClr val="bg1"/>
                </a:solidFill>
              </a:rPr>
              <a:t>%               </a:t>
            </a:r>
            <a:r>
              <a:rPr lang="uk-UA" sz="2000" dirty="0" smtClean="0">
                <a:solidFill>
                  <a:schemeClr val="bg1"/>
                </a:solidFill>
              </a:rPr>
              <a:t>36 </a:t>
            </a:r>
            <a:r>
              <a:rPr lang="uk-UA" sz="2000" dirty="0">
                <a:solidFill>
                  <a:schemeClr val="bg1"/>
                </a:solidFill>
              </a:rPr>
              <a:t>%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46" name="Text Box 30">
            <a:extLst>
              <a:ext uri="{FF2B5EF4-FFF2-40B4-BE49-F238E27FC236}">
                <a16:creationId xmlns="" xmlns:a16="http://schemas.microsoft.com/office/drawing/2014/main" id="{473505EC-98BE-44B6-BDD4-3B82D58750C3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4035658" y="3083231"/>
            <a:ext cx="4060727" cy="707886"/>
          </a:xfrm>
          <a:prstGeom prst="rect">
            <a:avLst/>
          </a:prstGeom>
          <a:ln/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l"/>
            <a:r>
              <a:rPr lang="uk-UA" sz="2000" u="sng" dirty="0" smtClean="0">
                <a:solidFill>
                  <a:schemeClr val="bg1"/>
                </a:solidFill>
              </a:rPr>
              <a:t>2017/2018 </a:t>
            </a:r>
            <a:r>
              <a:rPr lang="uk-UA" sz="2000" dirty="0" smtClean="0">
                <a:solidFill>
                  <a:schemeClr val="bg1"/>
                </a:solidFill>
              </a:rPr>
              <a:t>   </a:t>
            </a:r>
            <a:r>
              <a:rPr lang="uk-UA" sz="2000" u="sng" dirty="0" smtClean="0">
                <a:solidFill>
                  <a:schemeClr val="bg1"/>
                </a:solidFill>
              </a:rPr>
              <a:t>2018/2019 </a:t>
            </a:r>
            <a:r>
              <a:rPr lang="uk-UA" sz="2000" dirty="0" smtClean="0">
                <a:solidFill>
                  <a:schemeClr val="bg1"/>
                </a:solidFill>
              </a:rPr>
              <a:t>   </a:t>
            </a:r>
            <a:r>
              <a:rPr lang="uk-UA" sz="2000" u="sng" dirty="0" smtClean="0">
                <a:solidFill>
                  <a:schemeClr val="bg1"/>
                </a:solidFill>
              </a:rPr>
              <a:t>2019/2020</a:t>
            </a:r>
            <a:endParaRPr lang="uk-UA" sz="2000" u="sng" dirty="0">
              <a:solidFill>
                <a:schemeClr val="bg1"/>
              </a:solidFill>
            </a:endParaRPr>
          </a:p>
          <a:p>
            <a:pPr algn="l"/>
            <a:r>
              <a:rPr lang="uk-UA" sz="2000" dirty="0">
                <a:solidFill>
                  <a:schemeClr val="bg1"/>
                </a:solidFill>
              </a:rPr>
              <a:t>      </a:t>
            </a:r>
            <a:r>
              <a:rPr lang="uk-UA" sz="2000" dirty="0" smtClean="0">
                <a:solidFill>
                  <a:schemeClr val="bg1"/>
                </a:solidFill>
              </a:rPr>
              <a:t>42 </a:t>
            </a:r>
            <a:r>
              <a:rPr lang="uk-UA" sz="2000" dirty="0">
                <a:solidFill>
                  <a:schemeClr val="bg1"/>
                </a:solidFill>
              </a:rPr>
              <a:t>%                 </a:t>
            </a:r>
            <a:r>
              <a:rPr lang="uk-UA" sz="2000" dirty="0" smtClean="0">
                <a:solidFill>
                  <a:schemeClr val="bg1"/>
                </a:solidFill>
              </a:rPr>
              <a:t>46 </a:t>
            </a:r>
            <a:r>
              <a:rPr lang="uk-UA" sz="2000" dirty="0">
                <a:solidFill>
                  <a:schemeClr val="bg1"/>
                </a:solidFill>
              </a:rPr>
              <a:t>%               </a:t>
            </a:r>
            <a:r>
              <a:rPr lang="uk-UA" sz="2000" dirty="0" smtClean="0">
                <a:solidFill>
                  <a:schemeClr val="bg1"/>
                </a:solidFill>
              </a:rPr>
              <a:t>46 %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47" name="Text Box 30">
            <a:extLst>
              <a:ext uri="{FF2B5EF4-FFF2-40B4-BE49-F238E27FC236}">
                <a16:creationId xmlns="" xmlns:a16="http://schemas.microsoft.com/office/drawing/2014/main" id="{65ECAC88-75F0-4599-9E9C-CF8D52B42207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4430811" y="1928474"/>
            <a:ext cx="4060727" cy="707886"/>
          </a:xfrm>
          <a:prstGeom prst="rect">
            <a:avLst/>
          </a:prstGeom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l"/>
            <a:r>
              <a:rPr lang="uk-UA" sz="2000" u="sng" dirty="0" smtClean="0">
                <a:solidFill>
                  <a:schemeClr val="bg1"/>
                </a:solidFill>
              </a:rPr>
              <a:t>2017/2018 </a:t>
            </a:r>
            <a:r>
              <a:rPr lang="uk-UA" sz="2000" dirty="0" smtClean="0">
                <a:solidFill>
                  <a:schemeClr val="bg1"/>
                </a:solidFill>
              </a:rPr>
              <a:t>   </a:t>
            </a:r>
            <a:r>
              <a:rPr lang="uk-UA" sz="2000" u="sng" dirty="0" smtClean="0">
                <a:solidFill>
                  <a:schemeClr val="bg1"/>
                </a:solidFill>
              </a:rPr>
              <a:t>2018/2019 </a:t>
            </a:r>
            <a:r>
              <a:rPr lang="uk-UA" sz="2000" dirty="0" smtClean="0">
                <a:solidFill>
                  <a:schemeClr val="bg1"/>
                </a:solidFill>
              </a:rPr>
              <a:t>   </a:t>
            </a:r>
            <a:r>
              <a:rPr lang="uk-UA" sz="2000" u="sng" dirty="0" smtClean="0">
                <a:solidFill>
                  <a:schemeClr val="bg1"/>
                </a:solidFill>
              </a:rPr>
              <a:t>2019/2020</a:t>
            </a:r>
            <a:endParaRPr lang="uk-UA" sz="2000" u="sng" dirty="0">
              <a:solidFill>
                <a:schemeClr val="bg1"/>
              </a:solidFill>
            </a:endParaRPr>
          </a:p>
          <a:p>
            <a:pPr algn="l"/>
            <a:r>
              <a:rPr lang="uk-UA" sz="2000" dirty="0">
                <a:solidFill>
                  <a:schemeClr val="bg1"/>
                </a:solidFill>
              </a:rPr>
              <a:t>       </a:t>
            </a:r>
            <a:r>
              <a:rPr lang="uk-UA" sz="2000" dirty="0" smtClean="0">
                <a:solidFill>
                  <a:schemeClr val="bg1"/>
                </a:solidFill>
              </a:rPr>
              <a:t>15 </a:t>
            </a:r>
            <a:r>
              <a:rPr lang="uk-UA" sz="2000" dirty="0">
                <a:solidFill>
                  <a:schemeClr val="bg1"/>
                </a:solidFill>
              </a:rPr>
              <a:t>%                </a:t>
            </a:r>
            <a:r>
              <a:rPr lang="uk-UA" sz="2000" dirty="0" smtClean="0">
                <a:solidFill>
                  <a:schemeClr val="bg1"/>
                </a:solidFill>
              </a:rPr>
              <a:t>16 </a:t>
            </a:r>
            <a:r>
              <a:rPr lang="uk-UA" sz="2000" dirty="0">
                <a:solidFill>
                  <a:schemeClr val="bg1"/>
                </a:solidFill>
              </a:rPr>
              <a:t>%               </a:t>
            </a:r>
            <a:r>
              <a:rPr lang="uk-UA" sz="2000" dirty="0" smtClean="0">
                <a:solidFill>
                  <a:schemeClr val="bg1"/>
                </a:solidFill>
              </a:rPr>
              <a:t> 16 %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3DAF3AF-9DC5-4568-8066-5A3B9E5C70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43184"/>
            <a:ext cx="7886700" cy="137489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Таблиця</a:t>
            </a:r>
            <a:r>
              <a:rPr lang="ru-RU" sz="4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ru-RU" sz="40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участі</a:t>
            </a:r>
            <a:r>
              <a:rPr lang="ru-RU" sz="4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ru-RU" sz="40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здобувачів</a:t>
            </a:r>
            <a:r>
              <a:rPr lang="ru-RU" sz="4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ru-RU" sz="40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освіти</a:t>
            </a:r>
            <a:r>
              <a:rPr lang="ru-RU" sz="4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закладу у </a:t>
            </a:r>
            <a:r>
              <a:rPr lang="ru-RU" sz="40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Всеукраїнських</a:t>
            </a:r>
            <a:r>
              <a:rPr lang="ru-RU" sz="4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uk-UA" sz="4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/>
            </a:r>
            <a:br>
              <a:rPr lang="uk-UA" sz="4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</a:br>
            <a:r>
              <a:rPr lang="uk-UA" sz="4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uk-UA" sz="4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uk-UA" sz="4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ОЛІМПІАДАХ</a:t>
            </a:r>
            <a:endParaRPr lang="ru-RU" sz="40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="" xmlns:a16="http://schemas.microsoft.com/office/drawing/2014/main" id="{C0059B22-D0F8-46D2-84B5-266B1CF9CC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4380734"/>
              </p:ext>
            </p:extLst>
          </p:nvPr>
        </p:nvGraphicFramePr>
        <p:xfrm>
          <a:off x="238624" y="1518081"/>
          <a:ext cx="8666748" cy="505534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791467">
                  <a:extLst>
                    <a:ext uri="{9D8B030D-6E8A-4147-A177-3AD203B41FA5}">
                      <a16:colId xmlns="" xmlns:a16="http://schemas.microsoft.com/office/drawing/2014/main" val="3474290160"/>
                    </a:ext>
                  </a:extLst>
                </a:gridCol>
                <a:gridCol w="652809">
                  <a:extLst>
                    <a:ext uri="{9D8B030D-6E8A-4147-A177-3AD203B41FA5}">
                      <a16:colId xmlns="" xmlns:a16="http://schemas.microsoft.com/office/drawing/2014/main" val="2793668978"/>
                    </a:ext>
                  </a:extLst>
                </a:gridCol>
                <a:gridCol w="652809">
                  <a:extLst>
                    <a:ext uri="{9D8B030D-6E8A-4147-A177-3AD203B41FA5}">
                      <a16:colId xmlns="" xmlns:a16="http://schemas.microsoft.com/office/drawing/2014/main" val="2124734358"/>
                    </a:ext>
                  </a:extLst>
                </a:gridCol>
                <a:gridCol w="652809">
                  <a:extLst>
                    <a:ext uri="{9D8B030D-6E8A-4147-A177-3AD203B41FA5}">
                      <a16:colId xmlns="" xmlns:a16="http://schemas.microsoft.com/office/drawing/2014/main" val="4093409144"/>
                    </a:ext>
                  </a:extLst>
                </a:gridCol>
                <a:gridCol w="652809">
                  <a:extLst>
                    <a:ext uri="{9D8B030D-6E8A-4147-A177-3AD203B41FA5}">
                      <a16:colId xmlns="" xmlns:a16="http://schemas.microsoft.com/office/drawing/2014/main" val="3075333133"/>
                    </a:ext>
                  </a:extLst>
                </a:gridCol>
                <a:gridCol w="652809">
                  <a:extLst>
                    <a:ext uri="{9D8B030D-6E8A-4147-A177-3AD203B41FA5}">
                      <a16:colId xmlns="" xmlns:a16="http://schemas.microsoft.com/office/drawing/2014/main" val="3955653022"/>
                    </a:ext>
                  </a:extLst>
                </a:gridCol>
                <a:gridCol w="652809">
                  <a:extLst>
                    <a:ext uri="{9D8B030D-6E8A-4147-A177-3AD203B41FA5}">
                      <a16:colId xmlns="" xmlns:a16="http://schemas.microsoft.com/office/drawing/2014/main" val="2570545816"/>
                    </a:ext>
                  </a:extLst>
                </a:gridCol>
                <a:gridCol w="652809">
                  <a:extLst>
                    <a:ext uri="{9D8B030D-6E8A-4147-A177-3AD203B41FA5}">
                      <a16:colId xmlns="" xmlns:a16="http://schemas.microsoft.com/office/drawing/2014/main" val="2445600099"/>
                    </a:ext>
                  </a:extLst>
                </a:gridCol>
                <a:gridCol w="652809">
                  <a:extLst>
                    <a:ext uri="{9D8B030D-6E8A-4147-A177-3AD203B41FA5}">
                      <a16:colId xmlns="" xmlns:a16="http://schemas.microsoft.com/office/drawing/2014/main" val="2126545195"/>
                    </a:ext>
                  </a:extLst>
                </a:gridCol>
                <a:gridCol w="652809">
                  <a:extLst>
                    <a:ext uri="{9D8B030D-6E8A-4147-A177-3AD203B41FA5}">
                      <a16:colId xmlns="" xmlns:a16="http://schemas.microsoft.com/office/drawing/2014/main" val="2973891245"/>
                    </a:ext>
                  </a:extLst>
                </a:gridCol>
              </a:tblGrid>
              <a:tr h="455594">
                <a:tc rowSpan="3">
                  <a:txBody>
                    <a:bodyPr/>
                    <a:lstStyle/>
                    <a:p>
                      <a:pPr algn="ctr"/>
                      <a:r>
                        <a:rPr lang="uk-UA" sz="2400" i="1" dirty="0">
                          <a:solidFill>
                            <a:schemeClr val="bg1"/>
                          </a:solidFill>
                        </a:rPr>
                        <a:t>ПРЕДМЕТ</a:t>
                      </a:r>
                      <a:endParaRPr lang="ru-RU" sz="2400" i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</a:tcPr>
                </a:tc>
                <a:tc gridSpan="9">
                  <a:txBody>
                    <a:bodyPr/>
                    <a:lstStyle/>
                    <a:p>
                      <a:pPr algn="ctr"/>
                      <a:r>
                        <a:rPr lang="uk-UA" sz="2400" i="1" dirty="0" smtClean="0"/>
                        <a:t>Роки</a:t>
                      </a:r>
                      <a:endParaRPr lang="ru-RU" sz="2400" i="1" dirty="0"/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15940425"/>
                  </a:ext>
                </a:extLst>
              </a:tr>
              <a:tr h="6275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2017/2018</a:t>
                      </a:r>
                      <a:endParaRPr lang="ru-RU" sz="20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2018/2019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2019/2020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258609884"/>
                  </a:ext>
                </a:extLst>
              </a:tr>
              <a:tr h="355315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</a:t>
                      </a:r>
                      <a:endParaRPr lang="ru-RU" sz="20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</a:t>
                      </a:r>
                      <a:endParaRPr lang="ru-RU" sz="20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</a:t>
                      </a:r>
                      <a:endParaRPr lang="ru-RU" sz="20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cell3D prstMaterial="dkEdge">
                      <a:bevel prst="cross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2285778656"/>
                  </a:ext>
                </a:extLst>
              </a:tr>
              <a:tr h="394848">
                <a:tc>
                  <a:txBody>
                    <a:bodyPr/>
                    <a:lstStyle/>
                    <a:p>
                      <a:r>
                        <a:rPr lang="uk-UA" sz="1800" b="1" i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МАТЕМАТИКА</a:t>
                      </a:r>
                      <a:endParaRPr lang="ru-RU" sz="1800" b="1" i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0" i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0" i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0" i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І</a:t>
                      </a:r>
                      <a:endParaRPr lang="ru-RU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ІІ</a:t>
                      </a:r>
                      <a:endParaRPr lang="ru-RU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ІІІ</a:t>
                      </a:r>
                      <a:endParaRPr lang="ru-RU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cell3D prstMaterial="dkEdge">
                      <a:bevel prst="cross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2000771136"/>
                  </a:ext>
                </a:extLst>
              </a:tr>
              <a:tr h="394848">
                <a:tc>
                  <a:txBody>
                    <a:bodyPr/>
                    <a:lstStyle/>
                    <a:p>
                      <a:r>
                        <a:rPr lang="uk-UA" sz="1800" b="1" i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БІОЛОГІЯ</a:t>
                      </a:r>
                      <a:endParaRPr lang="ru-RU" sz="1800" b="1" i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0" i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0" i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0" i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ІІ</a:t>
                      </a:r>
                      <a:endParaRPr lang="ru-RU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ІІІ</a:t>
                      </a:r>
                      <a:endParaRPr lang="ru-RU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cell3D prstMaterial="dkEdge">
                      <a:bevel prst="cross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4053499372"/>
                  </a:ext>
                </a:extLst>
              </a:tr>
              <a:tr h="404390">
                <a:tc>
                  <a:txBody>
                    <a:bodyPr/>
                    <a:lstStyle/>
                    <a:p>
                      <a:r>
                        <a:rPr lang="uk-UA" sz="1800" b="1" i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УКРЇНСЬКА МОВА</a:t>
                      </a:r>
                      <a:endParaRPr lang="ru-RU" sz="1800" b="1" i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0" i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0" i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0" i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ІІ, ІІІ</a:t>
                      </a:r>
                      <a:endParaRPr lang="ru-RU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cell3D prstMaterial="dkEdge">
                      <a:bevel prst="cross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3545086717"/>
                  </a:ext>
                </a:extLst>
              </a:tr>
              <a:tr h="394848">
                <a:tc>
                  <a:txBody>
                    <a:bodyPr/>
                    <a:lstStyle/>
                    <a:p>
                      <a:r>
                        <a:rPr lang="uk-UA" sz="1800" b="1" i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ІСТОРІЯ </a:t>
                      </a:r>
                      <a:endParaRPr lang="ru-RU" sz="1800" b="1" i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0" i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0" i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0" i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І</a:t>
                      </a:r>
                      <a:endParaRPr lang="ru-RU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ІІ</a:t>
                      </a:r>
                      <a:endParaRPr lang="ru-RU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ІІ, ІІІ</a:t>
                      </a:r>
                      <a:endParaRPr lang="ru-RU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cell3D prstMaterial="dkEdge">
                      <a:bevel prst="cross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824963370"/>
                  </a:ext>
                </a:extLst>
              </a:tr>
              <a:tr h="394848">
                <a:tc>
                  <a:txBody>
                    <a:bodyPr/>
                    <a:lstStyle/>
                    <a:p>
                      <a:r>
                        <a:rPr lang="uk-UA" sz="1600" b="1" i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ОБРАЗОТВОРЧЕ</a:t>
                      </a:r>
                      <a:r>
                        <a:rPr lang="uk-UA" sz="1600" b="1" i="1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МИСТЕЦТВО</a:t>
                      </a:r>
                      <a:endParaRPr lang="ru-RU" sz="1600" b="1" i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i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ІІІ, І</a:t>
                      </a:r>
                      <a:endParaRPr lang="ru-RU" sz="2000" b="0" i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i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ІІ</a:t>
                      </a:r>
                      <a:endParaRPr lang="ru-RU" sz="2000" b="0" i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0" i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ІІ/ІІ</a:t>
                      </a:r>
                      <a:endParaRPr lang="ru-RU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І, І</a:t>
                      </a:r>
                      <a:endParaRPr lang="ru-RU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І, І</a:t>
                      </a:r>
                      <a:endParaRPr lang="ru-RU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cell3D prstMaterial="dkEdge">
                      <a:bevel prst="cross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3979617362"/>
                  </a:ext>
                </a:extLst>
              </a:tr>
              <a:tr h="394848">
                <a:tc>
                  <a:txBody>
                    <a:bodyPr/>
                    <a:lstStyle/>
                    <a:p>
                      <a:r>
                        <a:rPr lang="uk-UA" sz="1800" b="1" i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ФІЗИКА</a:t>
                      </a:r>
                      <a:endParaRPr lang="ru-RU" sz="1800" b="1" i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0" i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0" i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0" i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ІІ/ІІ</a:t>
                      </a:r>
                      <a:endParaRPr lang="ru-RU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ІІІ/ІІІ</a:t>
                      </a:r>
                      <a:endParaRPr lang="ru-RU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ІІ</a:t>
                      </a:r>
                      <a:endParaRPr lang="ru-RU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ІІ</a:t>
                      </a:r>
                      <a:endParaRPr lang="ru-RU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cell3D prstMaterial="dkEdge">
                      <a:bevel prst="cross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2942976454"/>
                  </a:ext>
                </a:extLst>
              </a:tr>
              <a:tr h="394848">
                <a:tc>
                  <a:txBody>
                    <a:bodyPr/>
                    <a:lstStyle/>
                    <a:p>
                      <a:r>
                        <a:rPr lang="uk-UA" sz="1800" b="1" i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ТРУДОВЕ НАВЧАННЯ</a:t>
                      </a:r>
                      <a:endParaRPr lang="ru-RU" sz="1800" b="1" i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i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ІІІ</a:t>
                      </a:r>
                      <a:endParaRPr lang="ru-RU" sz="2000" b="0" i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0" i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0" i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І/І</a:t>
                      </a:r>
                      <a:endParaRPr lang="ru-RU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ІІІ</a:t>
                      </a:r>
                      <a:endParaRPr lang="ru-RU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І, ІІ</a:t>
                      </a:r>
                      <a:endParaRPr lang="ru-RU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І</a:t>
                      </a:r>
                      <a:endParaRPr lang="ru-RU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І</a:t>
                      </a:r>
                      <a:endParaRPr lang="ru-RU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cell3D prstMaterial="dkEdge">
                      <a:bevel prst="cross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3926856068"/>
                  </a:ext>
                </a:extLst>
              </a:tr>
              <a:tr h="394848">
                <a:tc>
                  <a:txBody>
                    <a:bodyPr/>
                    <a:lstStyle/>
                    <a:p>
                      <a:r>
                        <a:rPr lang="uk-UA" sz="1800" b="1" i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ВСЬОГО </a:t>
                      </a:r>
                      <a:r>
                        <a:rPr lang="uk-UA" sz="1100" b="1" i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(КІЛЬКІСТЬ МІСЦЬ)</a:t>
                      </a:r>
                      <a:r>
                        <a:rPr lang="uk-UA" sz="1800" b="1" i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:</a:t>
                      </a:r>
                      <a:endParaRPr lang="ru-RU" sz="1800" b="1" i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i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ru-RU" sz="2000" b="0" i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i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ru-RU" sz="2000" b="0" i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0" i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</a:t>
                      </a:r>
                      <a:endParaRPr lang="ru-RU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ru-RU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</a:t>
                      </a:r>
                      <a:endParaRPr lang="ru-RU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ru-RU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ru-RU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cell3D prstMaterial="dkEdge">
                      <a:bevel prst="cross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3548010302"/>
                  </a:ext>
                </a:extLst>
              </a:tr>
              <a:tr h="394848">
                <a:tc>
                  <a:txBody>
                    <a:bodyPr/>
                    <a:lstStyle/>
                    <a:p>
                      <a:r>
                        <a:rPr lang="uk-UA" sz="1800" b="1" i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ВСЬОГО ПО ОБЛАСТІ:</a:t>
                      </a:r>
                      <a:endParaRPr lang="ru-RU" sz="1800" b="1" i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0" i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0" i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0" i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ru-RU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ru-RU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cell3D prstMaterial="dkEdge">
                      <a:bevel prst="cross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cell3D prstMaterial="dkEdge">
                      <a:bevel prst="cross"/>
                      <a:lightRig rig="flood" dir="t"/>
                    </a:cell3D>
                  </a:tcPr>
                </a:tc>
                <a:extLst>
                  <a:ext uri="{0D108BD9-81ED-4DB2-BD59-A6C34878D82A}">
                    <a16:rowId xmlns="" xmlns:a16="http://schemas.microsoft.com/office/drawing/2014/main" val="10704282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3115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371</TotalTime>
  <Words>784</Words>
  <Application>Microsoft Office PowerPoint</Application>
  <PresentationFormat>Экран (4:3)</PresentationFormat>
  <Paragraphs>281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ЗВІТ </vt:lpstr>
      <vt:lpstr>СЕРЕДНЯ НАПОВНЮВАНІСТЬ КЛАСІВ</vt:lpstr>
      <vt:lpstr>Кадрове забезпечення у 2020/2021н. р.  в закладі працює:</vt:lpstr>
      <vt:lpstr>Кваліфікаційний рівень педагогічних працівників</vt:lpstr>
      <vt:lpstr>Якісний склад педагогів за педагогічним стажем</vt:lpstr>
      <vt:lpstr>Відомості про молодих фахівців </vt:lpstr>
      <vt:lpstr>Відомості про вчителів - пенсіонерів</vt:lpstr>
      <vt:lpstr>Рівень навчальних досягнень учнів</vt:lpstr>
      <vt:lpstr>Таблиця участі здобувачів освіти закладу у Всеукраїнських    ОЛІМПІАДАХ</vt:lpstr>
      <vt:lpstr>Таблиця участі здобувачів освіти закладу в міських конкурсах</vt:lpstr>
      <vt:lpstr>ПРОЄКТИ, В ЯКИХ ЗАКЛАД ПРИЙМАЄ УЧАСТЬ</vt:lpstr>
      <vt:lpstr>Презентация PowerPoint</vt:lpstr>
      <vt:lpstr>Презентация PowerPoint</vt:lpstr>
      <vt:lpstr>ЗАЛУЧЕНІ КОШТИ</vt:lpstr>
      <vt:lpstr>ЯСКРАВЕ ЖИТТЯ ЗАКЛАДУ</vt:lpstr>
      <vt:lpstr>ІЗОСТУДІЯ Тетяни Охрименко</vt:lpstr>
      <vt:lpstr>  ІННОВАЦІЙНИЙ ГУРТОК «ЛАЗЕРФРОНТ»</vt:lpstr>
      <vt:lpstr>  ГУРТКИ СПОРТИВНОГО СПРЯМУВАННЯ</vt:lpstr>
      <vt:lpstr>ІГРОВА КІМНАТА</vt:lpstr>
      <vt:lpstr>КЛУБ АНГЛІЙСЬКОЇ МОВИ</vt:lpstr>
      <vt:lpstr>ХОРЕОГРАФІЧНИЙ ГУРТОК</vt:lpstr>
      <vt:lpstr>ШКОЛА  ПОВНОГО ДНЯ</vt:lpstr>
      <vt:lpstr>ПЛАНИ НА МАЙБУТНЄ </vt:lpstr>
      <vt:lpstr>ЗАКЛАД – РАДОСТІ, СПОКОЮ, НАДІЇ.  МІСЦЕ ТВОРЧОСТІ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ЗВІТ</dc:title>
  <dc:creator>rezova82@gmail.com</dc:creator>
  <cp:lastModifiedBy>School_4</cp:lastModifiedBy>
  <cp:revision>25</cp:revision>
  <dcterms:created xsi:type="dcterms:W3CDTF">2019-05-16T13:43:31Z</dcterms:created>
  <dcterms:modified xsi:type="dcterms:W3CDTF">2020-12-03T09:59:45Z</dcterms:modified>
</cp:coreProperties>
</file>